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Ubuntu"/>
      <p:regular r:id="rId29"/>
      <p:bold r:id="rId30"/>
      <p:italic r:id="rId31"/>
      <p:boldItalic r:id="rId32"/>
    </p:embeddedFont>
    <p:embeddedFont>
      <p:font typeface="Ubuntu Light"/>
      <p:regular r:id="rId33"/>
      <p:bold r:id="rId34"/>
      <p:italic r:id="rId35"/>
      <p:boldItalic r:id="rId36"/>
    </p:embeddedFont>
    <p:embeddedFont>
      <p:font typeface="Anton"/>
      <p:regular r:id="rId37"/>
    </p:embeddedFont>
    <p:embeddedFont>
      <p:font typeface="Muli"/>
      <p:regular r:id="rId38"/>
      <p:bold r:id="rId39"/>
      <p:italic r:id="rId40"/>
      <p:boldItalic r:id="rId41"/>
    </p:embeddedFont>
    <p:embeddedFont>
      <p:font typeface="Staatliches"/>
      <p:regular r:id="rId42"/>
    </p:embeddedFont>
    <p:embeddedFont>
      <p:font typeface="Caveat"/>
      <p:regular r:id="rId43"/>
      <p:bold r:id="rId44"/>
    </p:embeddedFont>
    <p:embeddedFont>
      <p:font typeface="Fira Sans Extra Condensed Medium"/>
      <p:regular r:id="rId45"/>
      <p:bold r:id="rId46"/>
      <p:italic r:id="rId47"/>
      <p:boldItalic r:id="rId48"/>
    </p:embeddedFont>
    <p:embeddedFont>
      <p:font typeface="Roboto Light"/>
      <p:regular r:id="rId49"/>
      <p:bold r:id="rId50"/>
      <p:italic r:id="rId51"/>
      <p:boldItalic r:id="rId52"/>
    </p:embeddedFont>
    <p:embeddedFont>
      <p:font typeface="Advent Pro"/>
      <p:regular r:id="rId53"/>
      <p:bold r:id="rId54"/>
    </p:embeddedFont>
    <p:embeddedFont>
      <p:font typeface="Advent Pro SemiBold"/>
      <p:regular r:id="rId55"/>
      <p:bold r:id="rId56"/>
    </p:embeddedFont>
    <p:embeddedFont>
      <p:font typeface="Fira Sans Condensed Medium"/>
      <p:regular r:id="rId57"/>
      <p:bold r:id="rId58"/>
      <p:italic r:id="rId59"/>
      <p:boldItalic r:id="rId60"/>
    </p:embeddedFont>
    <p:embeddedFont>
      <p:font typeface="Lora"/>
      <p:regular r:id="rId61"/>
      <p:bold r:id="rId62"/>
      <p:italic r:id="rId63"/>
      <p:boldItalic r:id="rId64"/>
    </p:embeddedFont>
    <p:embeddedFont>
      <p:font typeface="Comfortaa"/>
      <p:regular r:id="rId65"/>
      <p:bold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80CB56E-5678-4CD7-9820-D03FB975BD38}">
  <a:tblStyle styleId="{680CB56E-5678-4CD7-9820-D03FB975BD3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Muli-italic.fntdata"/><Relationship Id="rId42" Type="http://schemas.openxmlformats.org/officeDocument/2006/relationships/font" Target="fonts/Staatliches-regular.fntdata"/><Relationship Id="rId41" Type="http://schemas.openxmlformats.org/officeDocument/2006/relationships/font" Target="fonts/Muli-boldItalic.fntdata"/><Relationship Id="rId44" Type="http://schemas.openxmlformats.org/officeDocument/2006/relationships/font" Target="fonts/Caveat-bold.fntdata"/><Relationship Id="rId43" Type="http://schemas.openxmlformats.org/officeDocument/2006/relationships/font" Target="fonts/Caveat-regular.fntdata"/><Relationship Id="rId46" Type="http://schemas.openxmlformats.org/officeDocument/2006/relationships/font" Target="fonts/FiraSansExtraCondensedMedium-bold.fntdata"/><Relationship Id="rId45" Type="http://schemas.openxmlformats.org/officeDocument/2006/relationships/font" Target="fonts/FiraSansExtraCondensedMedium-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FiraSansExtraCondensedMedium-boldItalic.fntdata"/><Relationship Id="rId47" Type="http://schemas.openxmlformats.org/officeDocument/2006/relationships/font" Target="fonts/FiraSansExtraCondensedMedium-italic.fntdata"/><Relationship Id="rId49" Type="http://schemas.openxmlformats.org/officeDocument/2006/relationships/font" Target="fonts/RobotoLight-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Ubuntu-italic.fntdata"/><Relationship Id="rId30" Type="http://schemas.openxmlformats.org/officeDocument/2006/relationships/font" Target="fonts/Ubuntu-bold.fntdata"/><Relationship Id="rId33" Type="http://schemas.openxmlformats.org/officeDocument/2006/relationships/font" Target="fonts/UbuntuLight-regular.fntdata"/><Relationship Id="rId32" Type="http://schemas.openxmlformats.org/officeDocument/2006/relationships/font" Target="fonts/Ubuntu-boldItalic.fntdata"/><Relationship Id="rId35" Type="http://schemas.openxmlformats.org/officeDocument/2006/relationships/font" Target="fonts/UbuntuLight-italic.fntdata"/><Relationship Id="rId34" Type="http://schemas.openxmlformats.org/officeDocument/2006/relationships/font" Target="fonts/UbuntuLight-bold.fntdata"/><Relationship Id="rId37" Type="http://schemas.openxmlformats.org/officeDocument/2006/relationships/font" Target="fonts/Anton-regular.fntdata"/><Relationship Id="rId36" Type="http://schemas.openxmlformats.org/officeDocument/2006/relationships/font" Target="fonts/UbuntuLight-boldItalic.fntdata"/><Relationship Id="rId39" Type="http://schemas.openxmlformats.org/officeDocument/2006/relationships/font" Target="fonts/Muli-bold.fntdata"/><Relationship Id="rId38" Type="http://schemas.openxmlformats.org/officeDocument/2006/relationships/font" Target="fonts/Muli-regular.fntdata"/><Relationship Id="rId62" Type="http://schemas.openxmlformats.org/officeDocument/2006/relationships/font" Target="fonts/Lora-bold.fntdata"/><Relationship Id="rId61" Type="http://schemas.openxmlformats.org/officeDocument/2006/relationships/font" Target="fonts/Lora-regular.fntdata"/><Relationship Id="rId20" Type="http://schemas.openxmlformats.org/officeDocument/2006/relationships/slide" Target="slides/slide15.xml"/><Relationship Id="rId64" Type="http://schemas.openxmlformats.org/officeDocument/2006/relationships/font" Target="fonts/Lora-boldItalic.fntdata"/><Relationship Id="rId63" Type="http://schemas.openxmlformats.org/officeDocument/2006/relationships/font" Target="fonts/Lora-italic.fntdata"/><Relationship Id="rId22" Type="http://schemas.openxmlformats.org/officeDocument/2006/relationships/slide" Target="slides/slide17.xml"/><Relationship Id="rId66" Type="http://schemas.openxmlformats.org/officeDocument/2006/relationships/font" Target="fonts/Comfortaa-bold.fntdata"/><Relationship Id="rId21" Type="http://schemas.openxmlformats.org/officeDocument/2006/relationships/slide" Target="slides/slide16.xml"/><Relationship Id="rId65" Type="http://schemas.openxmlformats.org/officeDocument/2006/relationships/font" Target="fonts/Comfortaa-regular.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FiraSansCondensedMedium-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font" Target="fonts/Ubuntu-regular.fntdata"/><Relationship Id="rId51" Type="http://schemas.openxmlformats.org/officeDocument/2006/relationships/font" Target="fonts/RobotoLight-italic.fntdata"/><Relationship Id="rId50" Type="http://schemas.openxmlformats.org/officeDocument/2006/relationships/font" Target="fonts/RobotoLight-bold.fntdata"/><Relationship Id="rId53" Type="http://schemas.openxmlformats.org/officeDocument/2006/relationships/font" Target="fonts/AdventPro-regular.fntdata"/><Relationship Id="rId52" Type="http://schemas.openxmlformats.org/officeDocument/2006/relationships/font" Target="fonts/RobotoLight-boldItalic.fntdata"/><Relationship Id="rId11" Type="http://schemas.openxmlformats.org/officeDocument/2006/relationships/slide" Target="slides/slide6.xml"/><Relationship Id="rId55" Type="http://schemas.openxmlformats.org/officeDocument/2006/relationships/font" Target="fonts/AdventProSemiBold-regular.fntdata"/><Relationship Id="rId10" Type="http://schemas.openxmlformats.org/officeDocument/2006/relationships/slide" Target="slides/slide5.xml"/><Relationship Id="rId54" Type="http://schemas.openxmlformats.org/officeDocument/2006/relationships/font" Target="fonts/AdventPro-bold.fntdata"/><Relationship Id="rId13" Type="http://schemas.openxmlformats.org/officeDocument/2006/relationships/slide" Target="slides/slide8.xml"/><Relationship Id="rId57" Type="http://schemas.openxmlformats.org/officeDocument/2006/relationships/font" Target="fonts/FiraSansCondensedMedium-regular.fntdata"/><Relationship Id="rId12" Type="http://schemas.openxmlformats.org/officeDocument/2006/relationships/slide" Target="slides/slide7.xml"/><Relationship Id="rId56" Type="http://schemas.openxmlformats.org/officeDocument/2006/relationships/font" Target="fonts/AdventProSemiBold-bold.fntdata"/><Relationship Id="rId15" Type="http://schemas.openxmlformats.org/officeDocument/2006/relationships/slide" Target="slides/slide10.xml"/><Relationship Id="rId59" Type="http://schemas.openxmlformats.org/officeDocument/2006/relationships/font" Target="fonts/FiraSansCondensedMedium-italic.fntdata"/><Relationship Id="rId14" Type="http://schemas.openxmlformats.org/officeDocument/2006/relationships/slide" Target="slides/slide9.xml"/><Relationship Id="rId58" Type="http://schemas.openxmlformats.org/officeDocument/2006/relationships/font" Target="fonts/FiraSansCondensedMedium-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t.wikipedia.org/wiki/Variabile_dipendente"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73a1bebf5a_14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73a1bebf5a_14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Presentazione del gruppo a tullio / ci presentiamo ?</a:t>
            </a:r>
            <a:endParaRPr/>
          </a:p>
          <a:p>
            <a:pPr indent="0" lvl="0" marL="0" rtl="0" algn="l">
              <a:spcBef>
                <a:spcPts val="0"/>
              </a:spcBef>
              <a:spcAft>
                <a:spcPts val="0"/>
              </a:spcAft>
              <a:buNone/>
            </a:pPr>
            <a:r>
              <a:rPr lang="en"/>
              <a:t>Che dobbiamo fare in questa slide?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5" name="Shape 715"/>
        <p:cNvGrpSpPr/>
        <p:nvPr/>
      </p:nvGrpSpPr>
      <p:grpSpPr>
        <a:xfrm>
          <a:off x="0" y="0"/>
          <a:ext cx="0" cy="0"/>
          <a:chOff x="0" y="0"/>
          <a:chExt cx="0" cy="0"/>
        </a:xfrm>
      </p:grpSpPr>
      <p:sp>
        <p:nvSpPr>
          <p:cNvPr id="716" name="Google Shape;716;g73a1bebf5a_14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73a1bebf5a_14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Abbiamo quindi intenzione di fornire l'applicativo entro la scadenza della RA, prevista per il 13/07/2020.</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9" name="Shape 749"/>
        <p:cNvGrpSpPr/>
        <p:nvPr/>
      </p:nvGrpSpPr>
      <p:grpSpPr>
        <a:xfrm>
          <a:off x="0" y="0"/>
          <a:ext cx="0" cy="0"/>
          <a:chOff x="0" y="0"/>
          <a:chExt cx="0" cy="0"/>
        </a:xfrm>
      </p:grpSpPr>
      <p:sp>
        <p:nvSpPr>
          <p:cNvPr id="750" name="Google Shape;750;g745d27b5b3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745d27b5b3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1" name="Shape 761"/>
        <p:cNvGrpSpPr/>
        <p:nvPr/>
      </p:nvGrpSpPr>
      <p:grpSpPr>
        <a:xfrm>
          <a:off x="0" y="0"/>
          <a:ext cx="0" cy="0"/>
          <a:chOff x="0" y="0"/>
          <a:chExt cx="0" cy="0"/>
        </a:xfrm>
      </p:grpSpPr>
      <p:sp>
        <p:nvSpPr>
          <p:cNvPr id="762" name="Google Shape;762;g745d27b5b3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745d27b5b3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Per poter “portare avanti il progetto”, il gruppo ha definito nelle Norme di Progetto un </a:t>
            </a:r>
            <a:r>
              <a:rPr b="1" lang="en"/>
              <a:t>Way Of Working</a:t>
            </a:r>
            <a:r>
              <a:rPr lang="en"/>
              <a:t> basato sulla </a:t>
            </a:r>
            <a:r>
              <a:rPr i="1" lang="en"/>
              <a:t>Collaborazione</a:t>
            </a:r>
            <a:r>
              <a:rPr lang="en"/>
              <a:t> (parte centrale e fondamentale) poiché si tratta di un lavoro di gruppo e non individuale; basata sull’</a:t>
            </a:r>
            <a:r>
              <a:rPr i="1" lang="en"/>
              <a:t>Organizzazione</a:t>
            </a:r>
            <a:r>
              <a:rPr lang="en"/>
              <a:t> che permette di lavorare in modo ordinato seguendo delle regole prestabilite ed approvate dai membri del team; basato sulla scelta degli </a:t>
            </a:r>
            <a:r>
              <a:rPr i="1" lang="en"/>
              <a:t>Strumenti</a:t>
            </a:r>
            <a:r>
              <a:rPr lang="en"/>
              <a:t> da adottare per l’organizzazione, la condivisione e lo sviluppo del progetto. Tutto ciò è necessario al fine di ottenere un prodotto di qualità e che rispetti gli standard.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8" name="Shape 788"/>
        <p:cNvGrpSpPr/>
        <p:nvPr/>
      </p:nvGrpSpPr>
      <p:grpSpPr>
        <a:xfrm>
          <a:off x="0" y="0"/>
          <a:ext cx="0" cy="0"/>
          <a:chOff x="0" y="0"/>
          <a:chExt cx="0" cy="0"/>
        </a:xfrm>
      </p:grpSpPr>
      <p:sp>
        <p:nvSpPr>
          <p:cNvPr id="789" name="Google Shape;789;g73c7e6d26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73c7e6d26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Standard che vengono definiti nelle ISO (“ovvero” </a:t>
            </a:r>
            <a:r>
              <a:rPr i="1" lang="en"/>
              <a:t>Organizzazione Internazionale per la standardizzazione</a:t>
            </a:r>
            <a:r>
              <a:rPr lang="en"/>
              <a:t>), nel nostro caso vengono utilizzati i seguenti modelli:</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ISO 9126: serie di </a:t>
            </a:r>
            <a:r>
              <a:rPr b="1" lang="en"/>
              <a:t>normative </a:t>
            </a:r>
            <a:r>
              <a:rPr lang="en"/>
              <a:t>e </a:t>
            </a:r>
            <a:r>
              <a:rPr b="1" lang="en"/>
              <a:t>linee guida</a:t>
            </a:r>
            <a:r>
              <a:rPr lang="en"/>
              <a:t>, sviluppate dall'ISO in collaborazione con l'IEC, preposte a descrivere un </a:t>
            </a:r>
            <a:r>
              <a:rPr b="1" lang="en"/>
              <a:t>modello di qualità</a:t>
            </a:r>
            <a:r>
              <a:rPr lang="en"/>
              <a:t> del software. </a:t>
            </a:r>
            <a:endParaRPr/>
          </a:p>
          <a:p>
            <a:pPr indent="-298450" lvl="0" marL="457200" rtl="0" algn="l">
              <a:spcBef>
                <a:spcPts val="0"/>
              </a:spcBef>
              <a:spcAft>
                <a:spcPts val="0"/>
              </a:spcAft>
              <a:buClr>
                <a:srgbClr val="FF0000"/>
              </a:buClr>
              <a:buSzPts val="1100"/>
              <a:buChar char="●"/>
            </a:pPr>
            <a:r>
              <a:rPr lang="en">
                <a:solidFill>
                  <a:srgbClr val="FF0000"/>
                </a:solidFill>
              </a:rPr>
              <a:t>Modello di qualità del software: </a:t>
            </a:r>
            <a:r>
              <a:rPr i="1" lang="en">
                <a:solidFill>
                  <a:srgbClr val="FF0000"/>
                </a:solidFill>
              </a:rPr>
              <a:t>Funzionalità</a:t>
            </a:r>
            <a:r>
              <a:rPr lang="en">
                <a:solidFill>
                  <a:srgbClr val="FF0000"/>
                </a:solidFill>
              </a:rPr>
              <a:t>, </a:t>
            </a:r>
            <a:r>
              <a:rPr i="1" lang="en">
                <a:solidFill>
                  <a:srgbClr val="FF0000"/>
                </a:solidFill>
              </a:rPr>
              <a:t>Affidabilità</a:t>
            </a:r>
            <a:r>
              <a:rPr lang="en">
                <a:solidFill>
                  <a:srgbClr val="FF0000"/>
                </a:solidFill>
              </a:rPr>
              <a:t>,  </a:t>
            </a:r>
            <a:r>
              <a:rPr i="1" lang="en">
                <a:solidFill>
                  <a:srgbClr val="FF0000"/>
                </a:solidFill>
              </a:rPr>
              <a:t>Efficienza</a:t>
            </a:r>
            <a:r>
              <a:rPr lang="en">
                <a:solidFill>
                  <a:srgbClr val="FF0000"/>
                </a:solidFill>
              </a:rPr>
              <a:t>, </a:t>
            </a:r>
            <a:r>
              <a:rPr i="1" lang="en">
                <a:solidFill>
                  <a:srgbClr val="FF0000"/>
                </a:solidFill>
              </a:rPr>
              <a:t>Usabilità</a:t>
            </a:r>
            <a:r>
              <a:rPr lang="en">
                <a:solidFill>
                  <a:srgbClr val="FF0000"/>
                </a:solidFill>
              </a:rPr>
              <a:t>, </a:t>
            </a:r>
            <a:r>
              <a:rPr i="1" lang="en">
                <a:solidFill>
                  <a:srgbClr val="FF0000"/>
                </a:solidFill>
              </a:rPr>
              <a:t>Manutenibilità</a:t>
            </a:r>
            <a:r>
              <a:rPr lang="en">
                <a:solidFill>
                  <a:srgbClr val="FF0000"/>
                </a:solidFill>
              </a:rPr>
              <a:t>, </a:t>
            </a:r>
            <a:r>
              <a:rPr i="1" lang="en">
                <a:solidFill>
                  <a:srgbClr val="FF0000"/>
                </a:solidFill>
              </a:rPr>
              <a:t>Portabilità</a:t>
            </a:r>
            <a:r>
              <a:rPr lang="en">
                <a:solidFill>
                  <a:srgbClr val="FF0000"/>
                </a:solidFill>
              </a:rPr>
              <a:t>. </a:t>
            </a:r>
            <a:endParaRPr>
              <a:solidFill>
                <a:srgbClr val="FF0000"/>
              </a:solidFill>
            </a:endParaRPr>
          </a:p>
          <a:p>
            <a:pPr indent="0" lvl="0" marL="0" rtl="0" algn="l">
              <a:spcBef>
                <a:spcPts val="0"/>
              </a:spcBef>
              <a:spcAft>
                <a:spcPts val="0"/>
              </a:spcAft>
              <a:buNone/>
            </a:pPr>
            <a:r>
              <a:rPr lang="en"/>
              <a:t>-&gt; A tal proposito viene stilato un documento che approfondirà gli aspetti da seguire per tenere un </a:t>
            </a:r>
            <a:r>
              <a:rPr b="1" lang="en"/>
              <a:t>Way of Working </a:t>
            </a:r>
            <a:r>
              <a:rPr lang="en"/>
              <a:t>professionale</a:t>
            </a:r>
            <a:r>
              <a:rPr b="1" lang="en"/>
              <a:t>. </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ISO 15504:  è lo standard </a:t>
            </a:r>
            <a:r>
              <a:rPr lang="en"/>
              <a:t>ISO</a:t>
            </a:r>
            <a:r>
              <a:rPr lang="en"/>
              <a:t> di riferimento per valutare in modo oggettivo la </a:t>
            </a:r>
            <a:r>
              <a:rPr b="1" lang="en"/>
              <a:t>qualità dei processi </a:t>
            </a:r>
            <a:r>
              <a:rPr lang="en"/>
              <a:t>nello sviluppo del software. </a:t>
            </a:r>
            <a:endParaRPr/>
          </a:p>
          <a:p>
            <a:pPr indent="-298450" lvl="0" marL="457200" rtl="0" algn="l">
              <a:spcBef>
                <a:spcPts val="0"/>
              </a:spcBef>
              <a:spcAft>
                <a:spcPts val="0"/>
              </a:spcAft>
              <a:buClr>
                <a:srgbClr val="FF0000"/>
              </a:buClr>
              <a:buSzPts val="1100"/>
              <a:buChar char="●"/>
            </a:pPr>
            <a:r>
              <a:rPr lang="en">
                <a:solidFill>
                  <a:srgbClr val="FF0000"/>
                </a:solidFill>
              </a:rPr>
              <a:t>Qualità dei processi: </a:t>
            </a:r>
            <a:r>
              <a:rPr i="1" lang="en">
                <a:solidFill>
                  <a:srgbClr val="FF0000"/>
                </a:solidFill>
              </a:rPr>
              <a:t>SPICE </a:t>
            </a:r>
            <a:r>
              <a:rPr lang="en">
                <a:solidFill>
                  <a:srgbClr val="FF0000"/>
                </a:solidFill>
              </a:rPr>
              <a:t>mette a disposizione una metrica di valutazione e assegna un valore quantificabile per ogni processo in modo da permetterne una migliorazione nel tempo (Suddivisibile in </a:t>
            </a:r>
            <a:r>
              <a:rPr i="1" lang="en">
                <a:solidFill>
                  <a:srgbClr val="FF0000"/>
                </a:solidFill>
              </a:rPr>
              <a:t>Classificazione processi</a:t>
            </a:r>
            <a:r>
              <a:rPr lang="en">
                <a:solidFill>
                  <a:srgbClr val="FF0000"/>
                </a:solidFill>
              </a:rPr>
              <a:t>, </a:t>
            </a:r>
            <a:r>
              <a:rPr i="1" lang="en">
                <a:solidFill>
                  <a:srgbClr val="FF0000"/>
                </a:solidFill>
              </a:rPr>
              <a:t>Linee guida</a:t>
            </a:r>
            <a:r>
              <a:rPr lang="en">
                <a:solidFill>
                  <a:srgbClr val="FF0000"/>
                </a:solidFill>
              </a:rPr>
              <a:t>, </a:t>
            </a:r>
            <a:r>
              <a:rPr i="1" lang="en">
                <a:solidFill>
                  <a:srgbClr val="FF0000"/>
                </a:solidFill>
              </a:rPr>
              <a:t>Competenze</a:t>
            </a:r>
            <a:r>
              <a:rPr lang="en">
                <a:solidFill>
                  <a:srgbClr val="FF0000"/>
                </a:solidFill>
              </a:rPr>
              <a:t>). </a:t>
            </a:r>
            <a:endParaRPr>
              <a:solidFill>
                <a:srgbClr val="FF0000"/>
              </a:solidFill>
            </a:endParaRPr>
          </a:p>
          <a:p>
            <a:pPr indent="0" lvl="0" marL="457200" rtl="0" algn="l">
              <a:spcBef>
                <a:spcPts val="0"/>
              </a:spcBef>
              <a:spcAft>
                <a:spcPts val="0"/>
              </a:spcAft>
              <a:buNone/>
            </a:pPr>
            <a:r>
              <a:t/>
            </a:r>
            <a:endParaRPr/>
          </a:p>
          <a:p>
            <a:pPr indent="0" lvl="0" marL="0" rtl="0" algn="l">
              <a:spcBef>
                <a:spcPts val="0"/>
              </a:spcBef>
              <a:spcAft>
                <a:spcPts val="0"/>
              </a:spcAft>
              <a:buNone/>
            </a:pPr>
            <a:r>
              <a:rPr lang="en"/>
              <a:t>ISO 12207: standard ISO per la gestione del</a:t>
            </a:r>
            <a:r>
              <a:rPr b="1" lang="en"/>
              <a:t> ciclo di vita</a:t>
            </a:r>
            <a:r>
              <a:rPr lang="en"/>
              <a:t> del software. COSA VUOL DIRE CICLO DI VITA DEL SOFTWARE?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Gli standard precedentemente esposti vengono affiancati da: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Modello a V:  un modello di sviluppo del software, si basa su </a:t>
            </a:r>
            <a:r>
              <a:rPr b="1" lang="en"/>
              <a:t>attività di testing</a:t>
            </a:r>
            <a:r>
              <a:rPr lang="en"/>
              <a:t>: </a:t>
            </a:r>
            <a:endParaRPr/>
          </a:p>
          <a:p>
            <a:pPr indent="-298450" lvl="0" marL="457200" rtl="0" algn="l">
              <a:spcBef>
                <a:spcPts val="0"/>
              </a:spcBef>
              <a:spcAft>
                <a:spcPts val="0"/>
              </a:spcAft>
              <a:buClr>
                <a:srgbClr val="FF0000"/>
              </a:buClr>
              <a:buSzPts val="1100"/>
              <a:buChar char="-"/>
            </a:pPr>
            <a:r>
              <a:rPr lang="en">
                <a:solidFill>
                  <a:srgbClr val="FF0000"/>
                </a:solidFill>
              </a:rPr>
              <a:t> </a:t>
            </a:r>
            <a:r>
              <a:rPr lang="en">
                <a:solidFill>
                  <a:srgbClr val="FF0000"/>
                </a:solidFill>
              </a:rPr>
              <a:t>test di unità;</a:t>
            </a:r>
            <a:endParaRPr>
              <a:solidFill>
                <a:srgbClr val="FF0000"/>
              </a:solidFill>
            </a:endParaRPr>
          </a:p>
          <a:p>
            <a:pPr indent="-298450" lvl="0" marL="457200" rtl="0" algn="l">
              <a:spcBef>
                <a:spcPts val="0"/>
              </a:spcBef>
              <a:spcAft>
                <a:spcPts val="0"/>
              </a:spcAft>
              <a:buClr>
                <a:srgbClr val="FF0000"/>
              </a:buClr>
              <a:buSzPts val="1100"/>
              <a:buChar char="-"/>
            </a:pPr>
            <a:r>
              <a:rPr lang="en">
                <a:solidFill>
                  <a:srgbClr val="FF0000"/>
                </a:solidFill>
              </a:rPr>
              <a:t> test di accettazione;</a:t>
            </a:r>
            <a:endParaRPr>
              <a:solidFill>
                <a:srgbClr val="FF0000"/>
              </a:solidFill>
            </a:endParaRPr>
          </a:p>
          <a:p>
            <a:pPr indent="-298450" lvl="0" marL="457200" rtl="0" algn="l">
              <a:spcBef>
                <a:spcPts val="0"/>
              </a:spcBef>
              <a:spcAft>
                <a:spcPts val="0"/>
              </a:spcAft>
              <a:buClr>
                <a:srgbClr val="FF0000"/>
              </a:buClr>
              <a:buSzPts val="1100"/>
              <a:buChar char="-"/>
            </a:pPr>
            <a:r>
              <a:rPr lang="en">
                <a:solidFill>
                  <a:srgbClr val="FF0000"/>
                </a:solidFill>
              </a:rPr>
              <a:t> test di regressione;</a:t>
            </a:r>
            <a:endParaRPr>
              <a:solidFill>
                <a:srgbClr val="FF0000"/>
              </a:solidFill>
            </a:endParaRPr>
          </a:p>
          <a:p>
            <a:pPr indent="-298450" lvl="0" marL="457200" rtl="0" algn="l">
              <a:spcBef>
                <a:spcPts val="0"/>
              </a:spcBef>
              <a:spcAft>
                <a:spcPts val="0"/>
              </a:spcAft>
              <a:buClr>
                <a:srgbClr val="FF0000"/>
              </a:buClr>
              <a:buSzPts val="1100"/>
              <a:buChar char="-"/>
            </a:pPr>
            <a:r>
              <a:rPr lang="en">
                <a:solidFill>
                  <a:srgbClr val="FF0000"/>
                </a:solidFill>
              </a:rPr>
              <a:t> e test di sistema. -&gt; SI CONCENTRA SUI TEST.</a:t>
            </a:r>
            <a:endParaRPr>
              <a:solidFill>
                <a:srgbClr val="FF0000"/>
              </a:solidFill>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Metriche:  “che si dividono in”</a:t>
            </a:r>
            <a:endParaRPr/>
          </a:p>
          <a:p>
            <a:pPr indent="-298450" lvl="0" marL="457200" rtl="0" algn="l">
              <a:spcBef>
                <a:spcPts val="0"/>
              </a:spcBef>
              <a:spcAft>
                <a:spcPts val="0"/>
              </a:spcAft>
              <a:buSzPts val="1100"/>
              <a:buChar char="-"/>
            </a:pPr>
            <a:r>
              <a:rPr lang="en"/>
              <a:t>Processi: </a:t>
            </a:r>
            <a:r>
              <a:rPr lang="en">
                <a:solidFill>
                  <a:srgbClr val="FF0000"/>
                </a:solidFill>
              </a:rPr>
              <a:t>budget, schedule variance, produttività (linee di codice per persona);</a:t>
            </a:r>
            <a:endParaRPr>
              <a:solidFill>
                <a:srgbClr val="FF0000"/>
              </a:solidFill>
            </a:endParaRPr>
          </a:p>
          <a:p>
            <a:pPr indent="-298450" lvl="0" marL="457200" rtl="0" algn="l">
              <a:spcBef>
                <a:spcPts val="0"/>
              </a:spcBef>
              <a:spcAft>
                <a:spcPts val="0"/>
              </a:spcAft>
              <a:buSzPts val="1100"/>
              <a:buChar char="-"/>
            </a:pPr>
            <a:r>
              <a:rPr lang="en"/>
              <a:t>Documenti:</a:t>
            </a:r>
            <a:r>
              <a:rPr lang="en">
                <a:solidFill>
                  <a:srgbClr val="FF0000"/>
                </a:solidFill>
              </a:rPr>
              <a:t> indice di Gulpease; </a:t>
            </a:r>
            <a:endParaRPr>
              <a:solidFill>
                <a:srgbClr val="FF0000"/>
              </a:solidFill>
            </a:endParaRPr>
          </a:p>
          <a:p>
            <a:pPr indent="-298450" lvl="0" marL="457200" rtl="0" algn="l">
              <a:spcBef>
                <a:spcPts val="0"/>
              </a:spcBef>
              <a:spcAft>
                <a:spcPts val="0"/>
              </a:spcAft>
              <a:buSzPts val="1100"/>
              <a:buChar char="-"/>
            </a:pPr>
            <a:r>
              <a:rPr lang="en"/>
              <a:t>Software: </a:t>
            </a:r>
            <a:r>
              <a:rPr lang="en">
                <a:solidFill>
                  <a:srgbClr val="FF0000"/>
                </a:solidFill>
              </a:rPr>
              <a:t>ovvero metriche sulla</a:t>
            </a:r>
            <a:r>
              <a:rPr lang="en"/>
              <a:t> </a:t>
            </a:r>
            <a:r>
              <a:rPr lang="en">
                <a:solidFill>
                  <a:srgbClr val="FF0000"/>
                </a:solidFill>
              </a:rPr>
              <a:t>codifica del codice. (code coverage, numero parametri, numero di metodi per classe, ecc … ).</a:t>
            </a:r>
            <a:endParaRPr>
              <a:solidFill>
                <a:srgbClr val="FF0000"/>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Inoltre, l</a:t>
            </a:r>
            <a:r>
              <a:rPr lang="en"/>
              <a:t>a qualità dei documenti è stato finora perseguita attraverso attività di verifica e validazione: “applicando il metodo di walktrought e inspection”</a:t>
            </a:r>
            <a:endParaRPr/>
          </a:p>
          <a:p>
            <a:pPr indent="-298450" lvl="0" marL="457200" rtl="0" algn="l">
              <a:spcBef>
                <a:spcPts val="0"/>
              </a:spcBef>
              <a:spcAft>
                <a:spcPts val="0"/>
              </a:spcAft>
              <a:buClr>
                <a:srgbClr val="FF0000"/>
              </a:buClr>
              <a:buSzPts val="1100"/>
              <a:buChar char="●"/>
            </a:pPr>
            <a:r>
              <a:rPr lang="en">
                <a:solidFill>
                  <a:srgbClr val="FF0000"/>
                </a:solidFill>
              </a:rPr>
              <a:t>walkthrough (esaminare documenti per trovare errori sintattici e semantici non noti a priori) ;</a:t>
            </a:r>
            <a:endParaRPr>
              <a:solidFill>
                <a:srgbClr val="FF0000"/>
              </a:solidFill>
            </a:endParaRPr>
          </a:p>
          <a:p>
            <a:pPr indent="-298450" lvl="0" marL="457200" rtl="0" algn="l">
              <a:spcBef>
                <a:spcPts val="0"/>
              </a:spcBef>
              <a:spcAft>
                <a:spcPts val="0"/>
              </a:spcAft>
              <a:buClr>
                <a:srgbClr val="FF0000"/>
              </a:buClr>
              <a:buSzPts val="1100"/>
              <a:buChar char="●"/>
            </a:pPr>
            <a:r>
              <a:rPr lang="en">
                <a:solidFill>
                  <a:srgbClr val="FF0000"/>
                </a:solidFill>
              </a:rPr>
              <a:t>WT diventa =&gt; inspection (checklist errori più frequenti e seguo lista -&gt; aumento efficienza).</a:t>
            </a:r>
            <a:endParaRPr>
              <a:solidFill>
                <a:srgbClr val="FF0000"/>
              </a:solidFill>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Tullio’s possible questions:</a:t>
            </a:r>
            <a:endParaRPr b="1"/>
          </a:p>
          <a:p>
            <a:pPr indent="-298450" lvl="0" marL="457200" rtl="0" algn="l">
              <a:spcBef>
                <a:spcPts val="0"/>
              </a:spcBef>
              <a:spcAft>
                <a:spcPts val="0"/>
              </a:spcAft>
              <a:buSzPts val="1100"/>
              <a:buChar char="●"/>
            </a:pPr>
            <a:r>
              <a:rPr lang="en"/>
              <a:t>Cos’è un processo?</a:t>
            </a:r>
            <a:endParaRPr/>
          </a:p>
          <a:p>
            <a:pPr indent="-298450" lvl="0" marL="457200" rtl="0" algn="l">
              <a:spcBef>
                <a:spcPts val="0"/>
              </a:spcBef>
              <a:spcAft>
                <a:spcPts val="0"/>
              </a:spcAft>
              <a:buSzPts val="1100"/>
              <a:buChar char="●"/>
            </a:pPr>
            <a:r>
              <a:rPr lang="en"/>
              <a:t>Cos’è SPICE? E’ un altro modo per identificare lo standard di qualità ISO 15504</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3" name="Shape 823"/>
        <p:cNvGrpSpPr/>
        <p:nvPr/>
      </p:nvGrpSpPr>
      <p:grpSpPr>
        <a:xfrm>
          <a:off x="0" y="0"/>
          <a:ext cx="0" cy="0"/>
          <a:chOff x="0" y="0"/>
          <a:chExt cx="0" cy="0"/>
        </a:xfrm>
      </p:grpSpPr>
      <p:sp>
        <p:nvSpPr>
          <p:cNvPr id="824" name="Google Shape;824;g73c7e6d2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73c7e6d2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 sviluppare la prima parte del progetto il modello adottato è quello incrementale.</a:t>
            </a:r>
            <a:endParaRPr/>
          </a:p>
          <a:p>
            <a:pPr indent="0" lvl="0" marL="0" rtl="0" algn="l">
              <a:spcBef>
                <a:spcPts val="0"/>
              </a:spcBef>
              <a:spcAft>
                <a:spcPts val="0"/>
              </a:spcAft>
              <a:buNone/>
            </a:pPr>
            <a:r>
              <a:rPr lang="en"/>
              <a:t>Questo modello vede il progetto come una serie di rilasci (interni e/o esterni), in modo che </a:t>
            </a:r>
            <a:r>
              <a:rPr lang="en"/>
              <a:t>ad o</a:t>
            </a:r>
            <a:r>
              <a:rPr lang="en"/>
              <a:t>gni scadenza, il materiale consegnato sia sempre più vicino al prodotto finale. Analisi e progettazione architetturale non vengono ripetute. L’architettura e i requisiti del sistema sono identificati dall’inizio e fissati definitivamente, questo ci permetterà di pianificare preventivamente i cicli di incremento.</a:t>
            </a:r>
            <a:endParaRPr/>
          </a:p>
          <a:p>
            <a:pPr indent="0" lvl="0" marL="0" rtl="0" algn="l">
              <a:spcBef>
                <a:spcPts val="0"/>
              </a:spcBef>
              <a:spcAft>
                <a:spcPts val="0"/>
              </a:spcAft>
              <a:buNone/>
            </a:pPr>
            <a:r>
              <a:rPr lang="en"/>
              <a:t>I requisiti sono classificati e trattati in base alla loro importanza. </a:t>
            </a:r>
            <a:r>
              <a:rPr lang="en"/>
              <a:t>I primi incrementi puntano a soddisfare i requisiti più importanti </a:t>
            </a:r>
            <a:r>
              <a:rPr lang="en"/>
              <a:t>d</a:t>
            </a:r>
            <a:r>
              <a:rPr lang="en"/>
              <a:t>iventando presto chiari e stabili, quindi più facilmente soddisfacibili. Quelli meno importanti hanno invece più tempo per stabilizzarsi e armonizzarsi con lo stato del sistema. </a:t>
            </a:r>
            <a:r>
              <a:rPr lang="en"/>
              <a:t>Quindi il prodotto è considerato tale solo all’ultimo rilascio. Motivo per cui, si relaziona bene con il versionamento adottato per il sistema. </a:t>
            </a:r>
            <a:endParaRPr/>
          </a:p>
          <a:p>
            <a:pPr indent="0" lvl="0" marL="0" rtl="0" algn="l">
              <a:spcBef>
                <a:spcPts val="0"/>
              </a:spcBef>
              <a:spcAft>
                <a:spcPts val="0"/>
              </a:spcAft>
              <a:buNone/>
            </a:pPr>
            <a:r>
              <a:rPr lang="en"/>
              <a:t>Vantaggi :</a:t>
            </a:r>
            <a:endParaRPr/>
          </a:p>
          <a:p>
            <a:pPr indent="0" lvl="0" marL="0" rtl="0" algn="l">
              <a:spcBef>
                <a:spcPts val="0"/>
              </a:spcBef>
              <a:spcAft>
                <a:spcPts val="0"/>
              </a:spcAft>
              <a:buNone/>
            </a:pPr>
            <a:r>
              <a:rPr lang="en"/>
              <a:t>costi ridotti di implementazione</a:t>
            </a:r>
            <a:endParaRPr/>
          </a:p>
          <a:p>
            <a:pPr indent="0" lvl="0" marL="0" rtl="0" algn="l">
              <a:spcBef>
                <a:spcPts val="0"/>
              </a:spcBef>
              <a:spcAft>
                <a:spcPts val="0"/>
              </a:spcAft>
              <a:buNone/>
            </a:pPr>
            <a:r>
              <a:rPr lang="en"/>
              <a:t>facilità nell’ottenere feedback</a:t>
            </a:r>
            <a:endParaRPr/>
          </a:p>
          <a:p>
            <a:pPr indent="0" lvl="0" marL="0" rtl="0" algn="l">
              <a:spcBef>
                <a:spcPts val="0"/>
              </a:spcBef>
              <a:spcAft>
                <a:spcPts val="0"/>
              </a:spcAft>
              <a:buNone/>
            </a:pPr>
            <a:r>
              <a:rPr lang="en"/>
              <a:t>possibilità di consegnare prototipi. </a:t>
            </a:r>
            <a:endParaRPr/>
          </a:p>
          <a:p>
            <a:pPr indent="0" lvl="0" marL="0" rtl="0" algn="l">
              <a:spcBef>
                <a:spcPts val="0"/>
              </a:spcBef>
              <a:spcAft>
                <a:spcPts val="0"/>
              </a:spcAft>
              <a:buNone/>
            </a:pPr>
            <a:r>
              <a:rPr lang="en"/>
              <a:t>Svantaggi:</a:t>
            </a:r>
            <a:endParaRPr/>
          </a:p>
          <a:p>
            <a:pPr indent="0" lvl="0" marL="0" rtl="0" algn="l">
              <a:spcBef>
                <a:spcPts val="0"/>
              </a:spcBef>
              <a:spcAft>
                <a:spcPts val="0"/>
              </a:spcAft>
              <a:buNone/>
            </a:pPr>
            <a:r>
              <a:rPr lang="en"/>
              <a:t> il processo non è visibile, e il manager deve richiedere consegne frequenti e regolari;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Nell'avanzamento</a:t>
            </a:r>
            <a:r>
              <a:rPr lang="en"/>
              <a:t> del progetto q</a:t>
            </a:r>
            <a:r>
              <a:rPr lang="en"/>
              <a:t>uesto approccio di sviluppo muterà in iterativo in quanto avremo bisogno di sviluppo in parallelo delle attività e del refactoring(“</a:t>
            </a:r>
            <a:r>
              <a:rPr lang="en" sz="1200">
                <a:solidFill>
                  <a:srgbClr val="222222"/>
                </a:solidFill>
                <a:highlight>
                  <a:srgbClr val="FFFFFF"/>
                </a:highlight>
              </a:rPr>
              <a:t>tecnica strutturata per modificare la struttura interna di porzioni di codice senza modificarne il comportamento esterno", applicata per migliorare alcune caratteristiche non funzionali del software</a:t>
            </a:r>
            <a:r>
              <a:rPr lang="en"/>
              <a:t>). Questo è possibile in quanto il modello incrementale si interfaccia bene con quello iterativo.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a:t>E’ un modello che</a:t>
            </a:r>
            <a:r>
              <a:rPr b="1" lang="en"/>
              <a:t> funziona</a:t>
            </a:r>
            <a:r>
              <a:rPr lang="en"/>
              <a:t> per noi per quello che offre:</a:t>
            </a:r>
            <a:endParaRPr/>
          </a:p>
          <a:p>
            <a:pPr indent="0" lvl="0" marL="0" rtl="0" algn="l">
              <a:lnSpc>
                <a:spcPct val="115000"/>
              </a:lnSpc>
              <a:spcBef>
                <a:spcPts val="0"/>
              </a:spcBef>
              <a:spcAft>
                <a:spcPts val="0"/>
              </a:spcAft>
              <a:buNone/>
            </a:pPr>
            <a:r>
              <a:rPr lang="en"/>
              <a:t>si sviluppa una funzionalità alla volta, dando precedenza </a:t>
            </a:r>
            <a:r>
              <a:rPr b="1" lang="en"/>
              <a:t>priorità</a:t>
            </a:r>
            <a:r>
              <a:rPr lang="en"/>
              <a:t>,</a:t>
            </a:r>
            <a:endParaRPr/>
          </a:p>
          <a:p>
            <a:pPr indent="0" lvl="0" marL="0" rtl="0" algn="l">
              <a:lnSpc>
                <a:spcPct val="115000"/>
              </a:lnSpc>
              <a:spcBef>
                <a:spcPts val="0"/>
              </a:spcBef>
              <a:spcAft>
                <a:spcPts val="0"/>
              </a:spcAft>
              <a:buNone/>
            </a:pPr>
            <a:r>
              <a:rPr lang="en"/>
              <a:t>si mitigano i </a:t>
            </a:r>
            <a:r>
              <a:rPr b="1" lang="en"/>
              <a:t>rischi</a:t>
            </a:r>
            <a:r>
              <a:rPr lang="en"/>
              <a:t>, quindi i </a:t>
            </a:r>
            <a:r>
              <a:rPr b="1" lang="en"/>
              <a:t>danni</a:t>
            </a:r>
            <a:r>
              <a:rPr lang="en"/>
              <a:t> derivati,</a:t>
            </a:r>
            <a:endParaRPr/>
          </a:p>
          <a:p>
            <a:pPr indent="0" lvl="0" marL="0" rtl="0" algn="l">
              <a:lnSpc>
                <a:spcPct val="115000"/>
              </a:lnSpc>
              <a:spcBef>
                <a:spcPts val="0"/>
              </a:spcBef>
              <a:spcAft>
                <a:spcPts val="0"/>
              </a:spcAft>
              <a:buNone/>
            </a:pPr>
            <a:r>
              <a:rPr lang="en"/>
              <a:t>le </a:t>
            </a:r>
            <a:r>
              <a:rPr b="1" lang="en"/>
              <a:t>modifiche</a:t>
            </a:r>
            <a:r>
              <a:rPr lang="en"/>
              <a:t> sono più semplici,</a:t>
            </a:r>
            <a:endParaRPr/>
          </a:p>
          <a:p>
            <a:pPr indent="0" lvl="0" marL="0" rtl="0" algn="l">
              <a:lnSpc>
                <a:spcPct val="115000"/>
              </a:lnSpc>
              <a:spcBef>
                <a:spcPts val="0"/>
              </a:spcBef>
              <a:spcAft>
                <a:spcPts val="0"/>
              </a:spcAft>
              <a:buNone/>
            </a:pPr>
            <a:r>
              <a:rPr lang="en"/>
              <a:t>si </a:t>
            </a:r>
            <a:r>
              <a:rPr b="1" lang="en"/>
              <a:t>converge all'obiettivo</a:t>
            </a:r>
            <a:r>
              <a:rPr lang="en"/>
              <a:t> grazie ai </a:t>
            </a:r>
            <a:r>
              <a:rPr b="1" lang="en"/>
              <a:t>feedback</a:t>
            </a:r>
            <a:r>
              <a:rPr lang="en"/>
              <a:t> frequenti del proponente,</a:t>
            </a:r>
            <a:endParaRPr/>
          </a:p>
          <a:p>
            <a:pPr indent="0" lvl="0" marL="0" rtl="0" algn="l">
              <a:spcBef>
                <a:spcPts val="0"/>
              </a:spcBef>
              <a:spcAft>
                <a:spcPts val="0"/>
              </a:spcAft>
              <a:buNone/>
            </a:pPr>
            <a:r>
              <a:rPr b="1" lang="en"/>
              <a:t>riassumendo</a:t>
            </a:r>
            <a:r>
              <a:rPr lang="en"/>
              <a:t> è un modello sicuro ed efficace.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cicli di incremento sono parte dello sviluppo)</a:t>
            </a:r>
            <a:endParaRPr/>
          </a:p>
          <a:p>
            <a:pPr indent="0" lvl="0" marL="0" rtl="0" algn="l">
              <a:spcBef>
                <a:spcPts val="0"/>
              </a:spcBef>
              <a:spcAft>
                <a:spcPts val="0"/>
              </a:spcAft>
              <a:buNone/>
            </a:pPr>
            <a:r>
              <a:rPr lang="en"/>
              <a:t>(La validazione è anch’essa incrementale se il rilascio è pubblico)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PDP</a:t>
            </a:r>
            <a:endParaRPr/>
          </a:p>
          <a:p>
            <a:pPr indent="0" lvl="0" marL="0" rtl="0" algn="l">
              <a:spcBef>
                <a:spcPts val="0"/>
              </a:spcBef>
              <a:spcAft>
                <a:spcPts val="0"/>
              </a:spcAft>
              <a:buNone/>
            </a:pPr>
            <a:r>
              <a:rPr lang="en"/>
              <a:t>Il modello di sviluppo incrementale vede il progetto come una serie di rilasci (interni e/o</a:t>
            </a:r>
            <a:endParaRPr/>
          </a:p>
          <a:p>
            <a:pPr indent="0" lvl="0" marL="0" rtl="0" algn="l">
              <a:spcBef>
                <a:spcPts val="0"/>
              </a:spcBef>
              <a:spcAft>
                <a:spcPts val="0"/>
              </a:spcAft>
              <a:buNone/>
            </a:pPr>
            <a:r>
              <a:rPr lang="en"/>
              <a:t>esterni), cosicché ad ogni scadenza, il materiale consegnato sia sempre più vicino al prodotto</a:t>
            </a:r>
            <a:endParaRPr/>
          </a:p>
          <a:p>
            <a:pPr indent="0" lvl="0" marL="0" rtl="0" algn="l">
              <a:spcBef>
                <a:spcPts val="0"/>
              </a:spcBef>
              <a:spcAft>
                <a:spcPts val="0"/>
              </a:spcAft>
              <a:buNone/>
            </a:pPr>
            <a:r>
              <a:rPr lang="en"/>
              <a:t>finale. Questo approccio di sviluppo, vede la specifica del software, la sua implementazione,</a:t>
            </a:r>
            <a:endParaRPr/>
          </a:p>
          <a:p>
            <a:pPr indent="0" lvl="0" marL="0" rtl="0" algn="l">
              <a:spcBef>
                <a:spcPts val="0"/>
              </a:spcBef>
              <a:spcAft>
                <a:spcPts val="0"/>
              </a:spcAft>
              <a:buNone/>
            </a:pPr>
            <a:r>
              <a:rPr lang="en"/>
              <a:t>convalida ed evoluzione, come attività intrecciate tra loro e da sviluppare in parallelo. Quindi</a:t>
            </a:r>
            <a:endParaRPr/>
          </a:p>
          <a:p>
            <a:pPr indent="0" lvl="0" marL="0" rtl="0" algn="l">
              <a:spcBef>
                <a:spcPts val="0"/>
              </a:spcBef>
              <a:spcAft>
                <a:spcPts val="0"/>
              </a:spcAft>
              <a:buNone/>
            </a:pPr>
            <a:r>
              <a:rPr lang="en"/>
              <a:t>il prodotto è considerato tale solo all’ultimo rilascio. Motivo per cui, si relaziona bene con il</a:t>
            </a:r>
            <a:endParaRPr/>
          </a:p>
          <a:p>
            <a:pPr indent="0" lvl="0" marL="0" rtl="0" algn="l">
              <a:spcBef>
                <a:spcPts val="0"/>
              </a:spcBef>
              <a:spcAft>
                <a:spcPts val="0"/>
              </a:spcAft>
              <a:buNone/>
            </a:pPr>
            <a:r>
              <a:rPr lang="en"/>
              <a:t>versionamento adottato per il sistema. L’adozione dello sviluppo incrementale porta i seguti</a:t>
            </a:r>
            <a:endParaRPr/>
          </a:p>
          <a:p>
            <a:pPr indent="0" lvl="0" marL="0" rtl="0" algn="l">
              <a:spcBef>
                <a:spcPts val="0"/>
              </a:spcBef>
              <a:spcAft>
                <a:spcPts val="0"/>
              </a:spcAft>
              <a:buNone/>
            </a:pPr>
            <a:r>
              <a:rPr lang="en"/>
              <a:t>vantaggi:</a:t>
            </a:r>
            <a:endParaRPr/>
          </a:p>
          <a:p>
            <a:pPr indent="0" lvl="0" marL="0" rtl="0" algn="l">
              <a:spcBef>
                <a:spcPts val="0"/>
              </a:spcBef>
              <a:spcAft>
                <a:spcPts val="0"/>
              </a:spcAft>
              <a:buNone/>
            </a:pPr>
            <a:r>
              <a:rPr lang="en"/>
              <a:t>• costi ridotti di implementazione;</a:t>
            </a:r>
            <a:endParaRPr/>
          </a:p>
          <a:p>
            <a:pPr indent="0" lvl="0" marL="0" rtl="0" algn="l">
              <a:spcBef>
                <a:spcPts val="0"/>
              </a:spcBef>
              <a:spcAft>
                <a:spcPts val="0"/>
              </a:spcAft>
              <a:buNone/>
            </a:pPr>
            <a:r>
              <a:rPr lang="en"/>
              <a:t>• facilità nell’ottenere feedback;</a:t>
            </a:r>
            <a:endParaRPr/>
          </a:p>
          <a:p>
            <a:pPr indent="0" lvl="0" marL="0" rtl="0" algn="l">
              <a:spcBef>
                <a:spcPts val="0"/>
              </a:spcBef>
              <a:spcAft>
                <a:spcPts val="0"/>
              </a:spcAft>
              <a:buNone/>
            </a:pPr>
            <a:r>
              <a:rPr lang="en"/>
              <a:t>• possibilità di consegnare prototipi.</a:t>
            </a:r>
            <a:endParaRPr/>
          </a:p>
          <a:p>
            <a:pPr indent="0" lvl="0" marL="0" rtl="0" algn="l">
              <a:spcBef>
                <a:spcPts val="0"/>
              </a:spcBef>
              <a:spcAft>
                <a:spcPts val="0"/>
              </a:spcAft>
              <a:buNone/>
            </a:pPr>
            <a:r>
              <a:rPr lang="en"/>
              <a:t>Svantaggi del modello incrementale:</a:t>
            </a:r>
            <a:endParaRPr/>
          </a:p>
          <a:p>
            <a:pPr indent="0" lvl="0" marL="0" rtl="0" algn="l">
              <a:spcBef>
                <a:spcPts val="0"/>
              </a:spcBef>
              <a:spcAft>
                <a:spcPts val="0"/>
              </a:spcAft>
              <a:buNone/>
            </a:pPr>
            <a:r>
              <a:rPr lang="en"/>
              <a:t>• il processo non è visibile, e il manager deve richiedere consegne frequenti e regolari;</a:t>
            </a:r>
            <a:endParaRPr/>
          </a:p>
          <a:p>
            <a:pPr indent="0" lvl="0" marL="0" rtl="0" algn="l">
              <a:spcBef>
                <a:spcPts val="0"/>
              </a:spcBef>
              <a:spcAft>
                <a:spcPts val="0"/>
              </a:spcAft>
              <a:buNone/>
            </a:pPr>
            <a:r>
              <a:rPr lang="en"/>
              <a:t>• inclinazione alla degradazione del sistema, ovvero, la difficoltà di aggiungere funzionalità</a:t>
            </a:r>
            <a:endParaRPr/>
          </a:p>
          <a:p>
            <a:pPr indent="0" lvl="0" marL="0" rtl="0" algn="l">
              <a:spcBef>
                <a:spcPts val="0"/>
              </a:spcBef>
              <a:spcAft>
                <a:spcPts val="0"/>
              </a:spcAft>
              <a:buNone/>
            </a:pPr>
            <a:r>
              <a:rPr lang="en"/>
              <a:t>al sistema in un rilascio successivo, dopo averne integrata un’altra nella consegna</a:t>
            </a:r>
            <a:endParaRPr/>
          </a:p>
          <a:p>
            <a:pPr indent="0" lvl="0" marL="0" rtl="0" algn="l">
              <a:spcBef>
                <a:spcPts val="0"/>
              </a:spcBef>
              <a:spcAft>
                <a:spcPts val="0"/>
              </a:spcAft>
              <a:buNone/>
            </a:pPr>
            <a:r>
              <a:rPr lang="en"/>
              <a:t>attuale. Ad ogni incremento aumenta la complessità del codice e di conseguenza dei</a:t>
            </a:r>
            <a:endParaRPr/>
          </a:p>
          <a:p>
            <a:pPr indent="0" lvl="0" marL="0" rtl="0" algn="l">
              <a:spcBef>
                <a:spcPts val="0"/>
              </a:spcBef>
              <a:spcAft>
                <a:spcPts val="0"/>
              </a:spcAft>
              <a:buNone/>
            </a:pPr>
            <a:r>
              <a:rPr lang="en"/>
              <a:t>costi. È possibile rimediare tramite refactoring, anche se quest’ultimo muta il modello</a:t>
            </a:r>
            <a:endParaRPr/>
          </a:p>
          <a:p>
            <a:pPr indent="0" lvl="0" marL="0" rtl="0" algn="l">
              <a:spcBef>
                <a:spcPts val="0"/>
              </a:spcBef>
              <a:spcAft>
                <a:spcPts val="0"/>
              </a:spcAft>
              <a:buNone/>
            </a:pPr>
            <a:r>
              <a:rPr lang="en"/>
              <a:t>di sviluppo da incrementale a iterativo.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4" name="Shape 854"/>
        <p:cNvGrpSpPr/>
        <p:nvPr/>
      </p:nvGrpSpPr>
      <p:grpSpPr>
        <a:xfrm>
          <a:off x="0" y="0"/>
          <a:ext cx="0" cy="0"/>
          <a:chOff x="0" y="0"/>
          <a:chExt cx="0" cy="0"/>
        </a:xfrm>
      </p:grpSpPr>
      <p:sp>
        <p:nvSpPr>
          <p:cNvPr id="855" name="Google Shape;855;g745d27b5b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745d27b5b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Come detto in precedenza, gli strumenti sono importanti per poter garantire una buona qualità del software. Lo strumento </a:t>
            </a:r>
            <a:r>
              <a:rPr lang="en"/>
              <a:t>scelto per</a:t>
            </a:r>
            <a:r>
              <a:rPr lang="en"/>
              <a:t> poter redigere i documenti latex è TEX(</a:t>
            </a:r>
            <a:r>
              <a:rPr b="1" lang="en"/>
              <a:t>K</a:t>
            </a:r>
            <a:r>
              <a:rPr lang="en"/>
              <a:t>)maker, in quanto offre un tool di autocompletamento dei comandi latex, utile a chi non conosce ancora il linguaggio. Draw.io è stato scelto per poter realizzare i diagrammi UML, di attività e sequenza. Per poter scrivere il codice è stato scelto Intellij IDEA, in quanto è uno degli IDE più completi per sviluppare con il linguaggio JavaScript. ESLint invece è un plugin che ci permetterà di ottenere gli standard di qualità del codice previsti dal piano di qualifica, effettuando analisi statica su di esso e individuando eventuali problemi.</a:t>
            </a:r>
            <a:endParaRPr u="sng"/>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9" name="Shape 889"/>
        <p:cNvGrpSpPr/>
        <p:nvPr/>
      </p:nvGrpSpPr>
      <p:grpSpPr>
        <a:xfrm>
          <a:off x="0" y="0"/>
          <a:ext cx="0" cy="0"/>
          <a:chOff x="0" y="0"/>
          <a:chExt cx="0" cy="0"/>
        </a:xfrm>
      </p:grpSpPr>
      <p:sp>
        <p:nvSpPr>
          <p:cNvPr id="890" name="Google Shape;890;g73c7e6d26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73c7e6d26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Gli strumenti organizzativi </a:t>
            </a:r>
            <a:r>
              <a:rPr lang="en"/>
              <a:t>h</a:t>
            </a:r>
            <a:r>
              <a:rPr lang="en"/>
              <a:t>anno avuto un ruolo molto importante, data la situazione di quarantena. Per comunicazioni interne al gruppo sono stati scelti strumenti che permettessero comunicazioni facili e veloci, come Telegram per semplici messaggi testuali o DISCORD per comunicazioni VoIP. Skype in questo ambito risulta il più </a:t>
            </a:r>
            <a:r>
              <a:rPr lang="en"/>
              <a:t>conosciuto</a:t>
            </a:r>
            <a:r>
              <a:rPr lang="en"/>
              <a:t> ed è stato quindi utilizzato per comunicare con il proponente. Per organizzare il lavoro invece si è utilizzato git, permettendo quindi il versionamento dei file, in concordanza con GitHub per avere una repository condivisa tra tutti i membri.</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1" name="Shape 921"/>
        <p:cNvGrpSpPr/>
        <p:nvPr/>
      </p:nvGrpSpPr>
      <p:grpSpPr>
        <a:xfrm>
          <a:off x="0" y="0"/>
          <a:ext cx="0" cy="0"/>
          <a:chOff x="0" y="0"/>
          <a:chExt cx="0" cy="0"/>
        </a:xfrm>
      </p:grpSpPr>
      <p:sp>
        <p:nvSpPr>
          <p:cNvPr id="922" name="Google Shape;922;g73c7e6d26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73c7e6d26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Gli strumenti di supporto sono utilizzati per agevolare il lavoro, nel nostro caso si è usato Google Drive per salvare file che non possono essere versionati, Google Docs per poter salvare degli appunti che siano veloci da accedervi a chiunque, permettendo inoltre di vedere le modifiche in tempo reale e Google Calendar per tracciare scadenze, incontri o impegni personali dei membri. Per poter comprendere meglio il machine learning, e quindi quello che andremo a sviluppare, utilizzeremo orange canvas. Per archiviare i dati che saranno necessari durante lo sviluppo ci appoggeremo ad influxdb, che è anche il database usato da Grafana.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0" name="Shape 950"/>
        <p:cNvGrpSpPr/>
        <p:nvPr/>
      </p:nvGrpSpPr>
      <p:grpSpPr>
        <a:xfrm>
          <a:off x="0" y="0"/>
          <a:ext cx="0" cy="0"/>
          <a:chOff x="0" y="0"/>
          <a:chExt cx="0" cy="0"/>
        </a:xfrm>
      </p:grpSpPr>
      <p:sp>
        <p:nvSpPr>
          <p:cNvPr id="951" name="Google Shape;951;g73c7e6d26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73c7e6d26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Gli strumenti appena presentati sono risultati nuovi per alcuni dei membri e la loro poca confidenza con essi potrebbe causare ritardi alle scadenze prestabilite. Sfortunatamente il problema dell’inesperienza non riguarda i soli aspetti tecnici, ma anche quelli organizzativi e decisionali, rendendo con molta probabilità meno efficiente il nostro workflow.</a:t>
            </a:r>
            <a:endParaRPr/>
          </a:p>
          <a:p>
            <a:pPr indent="0" lvl="0" marL="0" rtl="0" algn="l">
              <a:spcBef>
                <a:spcPts val="0"/>
              </a:spcBef>
              <a:spcAft>
                <a:spcPts val="0"/>
              </a:spcAft>
              <a:buNone/>
            </a:pPr>
            <a:r>
              <a:rPr lang="en"/>
              <a:t>Per questo si è resa necessaria un analisi dei rischi. </a:t>
            </a:r>
            <a:endParaRPr/>
          </a:p>
          <a:p>
            <a:pPr indent="0" lvl="0" marL="0" rtl="0" algn="l">
              <a:spcBef>
                <a:spcPts val="0"/>
              </a:spcBef>
              <a:spcAft>
                <a:spcPts val="0"/>
              </a:spcAft>
              <a:buNone/>
            </a:pPr>
            <a:r>
              <a:rPr lang="en"/>
              <a:t>Di quali rischi stiamo parlando?</a:t>
            </a:r>
            <a:endParaRPr b="1"/>
          </a:p>
          <a:p>
            <a:pPr indent="0" lvl="0" marL="0" rtl="0" algn="l">
              <a:spcBef>
                <a:spcPts val="0"/>
              </a:spcBef>
              <a:spcAft>
                <a:spcPts val="0"/>
              </a:spcAft>
              <a:buNone/>
            </a:pPr>
            <a:r>
              <a:rPr lang="en"/>
              <a:t>Tra i rischi Organizzativi che sono stati individuati c’è il </a:t>
            </a:r>
            <a:r>
              <a:rPr b="1" lang="en"/>
              <a:t>MANIFESTARSI DI UNA </a:t>
            </a:r>
            <a:r>
              <a:rPr b="1" lang="en"/>
              <a:t>EMERGENZA SANITARIA</a:t>
            </a:r>
            <a:r>
              <a:rPr lang="en"/>
              <a:t>,</a:t>
            </a:r>
            <a:r>
              <a:rPr b="1" lang="en"/>
              <a:t> </a:t>
            </a:r>
            <a:r>
              <a:rPr lang="en"/>
              <a:t>che sfortunatamente </a:t>
            </a:r>
            <a:r>
              <a:rPr b="1" lang="en"/>
              <a:t> </a:t>
            </a:r>
            <a:r>
              <a:rPr lang="en"/>
              <a:t>diventata realtà. La pandemia causata dal COVID-19 ha obbligato il team ad operare in solo </a:t>
            </a:r>
            <a:r>
              <a:rPr b="1" lang="en"/>
              <a:t>smart working</a:t>
            </a:r>
            <a:r>
              <a:rPr lang="en"/>
              <a:t>. Perciò si è reso necessario utilizzare vari mezzi di comunicazione e lavoro collaborativo che limitino le difficoltà</a:t>
            </a:r>
            <a:r>
              <a:rPr lang="en"/>
              <a:t> dovute dalle restrizioni ancora vigenti. </a:t>
            </a:r>
            <a:r>
              <a:rPr lang="en"/>
              <a:t>Inoltre a questa tematica si collega il problema della </a:t>
            </a:r>
            <a:r>
              <a:rPr b="1" lang="en"/>
              <a:t>reperibilità</a:t>
            </a:r>
            <a:r>
              <a:rPr lang="en"/>
              <a:t> degli stackeholders stessi.  Per far fronte a ciò si è pensato di utilizzare più mezzi di comunicazione, garantendo la fruizione delle informazioni. </a:t>
            </a:r>
            <a:endParaRPr/>
          </a:p>
          <a:p>
            <a:pPr indent="0" lvl="0" marL="0" rtl="0" algn="l">
              <a:spcBef>
                <a:spcPts val="0"/>
              </a:spcBef>
              <a:spcAft>
                <a:spcPts val="0"/>
              </a:spcAft>
              <a:buNone/>
            </a:pPr>
            <a:r>
              <a:rPr lang="en"/>
              <a:t>Altro rischio organizzativo è dovuto dalla presenza di </a:t>
            </a:r>
            <a:r>
              <a:rPr b="1" lang="en"/>
              <a:t>IMPEGNI ACCADEMICI/PERSONALI</a:t>
            </a:r>
            <a:r>
              <a:rPr lang="en"/>
              <a:t> dei membri del gruppo che potrebbero sottrarli dall’attività di progetto. Perciò è necessario che ogni membro comunichi tempestivamente al responsabile i propri impegni ed gli eventuali  </a:t>
            </a:r>
            <a:r>
              <a:rPr b="1" lang="en"/>
              <a:t>RITARDI, </a:t>
            </a:r>
            <a:r>
              <a:rPr lang="en"/>
              <a:t>così da poter pianificare e riorganizzare le risorse.</a:t>
            </a:r>
            <a:r>
              <a:rPr b="1" lang="en"/>
              <a:t> </a:t>
            </a:r>
            <a:r>
              <a:rPr lang="en"/>
              <a: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9" name="Shape 1059"/>
        <p:cNvGrpSpPr/>
        <p:nvPr/>
      </p:nvGrpSpPr>
      <p:grpSpPr>
        <a:xfrm>
          <a:off x="0" y="0"/>
          <a:ext cx="0" cy="0"/>
          <a:chOff x="0" y="0"/>
          <a:chExt cx="0" cy="0"/>
        </a:xfrm>
      </p:grpSpPr>
      <p:sp>
        <p:nvSpPr>
          <p:cNvPr id="1060" name="Google Shape;1060;g73c7e6d26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73c7e6d26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Per limitare appunto i potenziali danni dovuti a ritardi</a:t>
            </a:r>
            <a:r>
              <a:rPr lang="en"/>
              <a:t>  in questo primo atto di pianificazione la maggior parte dello sforzo lavorativo è stato sostenuto dagli analisti e dai verificatori, data appunto l’importanza vitale di una buona analisi in questa fase di sviluppo del progetto.</a:t>
            </a:r>
            <a:endParaRPr/>
          </a:p>
          <a:p>
            <a:pPr indent="0" lvl="0" marL="0" rtl="0" algn="l">
              <a:lnSpc>
                <a:spcPct val="115000"/>
              </a:lnSpc>
              <a:spcBef>
                <a:spcPts val="0"/>
              </a:spcBef>
              <a:spcAft>
                <a:spcPts val="0"/>
              </a:spcAft>
              <a:buNone/>
            </a:pPr>
            <a:r>
              <a:rPr lang="en"/>
              <a:t>Questa operazione approfondita di analisi ha consentito l’individuazione di rischi, strumenti e requisiti fondamentali per una buona pianificazione del lavoro.</a:t>
            </a:r>
            <a:endParaRPr/>
          </a:p>
          <a:p>
            <a:pPr indent="0" lvl="0" marL="0" rtl="0" algn="l">
              <a:lnSpc>
                <a:spcPct val="115000"/>
              </a:lnSpc>
              <a:spcBef>
                <a:spcPts val="0"/>
              </a:spcBef>
              <a:spcAft>
                <a:spcPts val="0"/>
              </a:spcAft>
              <a:buNone/>
            </a:pPr>
            <a:r>
              <a:rPr lang="en"/>
              <a:t>Com’è visibile dal diagramma di Gantt la porzione dell’analisi che ha richiesto il maggior investimento di tempo è stata l’analisi dei requisiti, che a sua volta è il fondamento di un’analisi corretta ed esaustiva, inoltre sono state organizzate 3 riunioni con il proponente, una di queste è stata una lezione di approfondimento riguardante l’apprendimento automatico che ci è risultata di estrema utilità.</a:t>
            </a:r>
            <a:endParaRPr/>
          </a:p>
          <a:p>
            <a:pPr indent="0" lvl="0" marL="0" rtl="0" algn="l">
              <a:lnSpc>
                <a:spcPct val="115000"/>
              </a:lnSpc>
              <a:spcBef>
                <a:spcPts val="0"/>
              </a:spcBef>
              <a:spcAft>
                <a:spcPts val="0"/>
              </a:spcAft>
              <a:buNone/>
            </a:pPr>
            <a:r>
              <a:rPr lang="en"/>
              <a:t>L’analisi è stata seguita dal consolidamento dei requisiti, concludendo le operazioni di pianificazione per questo stadio di progettazione.</a:t>
            </a:r>
            <a:endParaRPr/>
          </a:p>
          <a:p>
            <a:pPr indent="0" lvl="0" marL="0" rtl="0" algn="l">
              <a:lnSpc>
                <a:spcPct val="115000"/>
              </a:lnSpc>
              <a:spcBef>
                <a:spcPts val="0"/>
              </a:spcBef>
              <a:spcAft>
                <a:spcPts val="0"/>
              </a:spcAft>
              <a:buNone/>
            </a:pPr>
            <a:r>
              <a:rPr lang="en"/>
              <a:t>La pianificazione ha permesso di avere una visione chiara e consapevole dell’andamento del progetto, mettendo il team nella condizione di controllare in dettaglio il dispiegamento di risorse e stimare quindi come saranno distribuite tra i vari membri le ore di lavoro future.</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g745d27b5b3_17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745d27b5b3_17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8" name="Shape 1078"/>
        <p:cNvGrpSpPr/>
        <p:nvPr/>
      </p:nvGrpSpPr>
      <p:grpSpPr>
        <a:xfrm>
          <a:off x="0" y="0"/>
          <a:ext cx="0" cy="0"/>
          <a:chOff x="0" y="0"/>
          <a:chExt cx="0" cy="0"/>
        </a:xfrm>
      </p:grpSpPr>
      <p:sp>
        <p:nvSpPr>
          <p:cNvPr id="1079" name="Google Shape;1079;g73c7e6d26f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73c7e6d26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Il diagramma è fondato su un base di 103 ore pro capite ma ha subito leggere modifiche in base agli impegni accademici dei vari membri del team, </a:t>
            </a:r>
            <a:r>
              <a:rPr lang="en"/>
              <a:t>io </a:t>
            </a:r>
            <a:r>
              <a:rPr lang="en"/>
              <a:t>per esempio (che sono un cretino) lavorerò per un totale di 101 ore essendo il membro con il maggior numero di esami da recuperare mentre altri due membri potranno lavorare un totale di 105 ore avendo un minor numero impegni accademici residui. </a:t>
            </a:r>
            <a:endParaRPr/>
          </a:p>
          <a:p>
            <a:pPr indent="0" lvl="0" marL="0" rtl="0" algn="l">
              <a:spcBef>
                <a:spcPts val="0"/>
              </a:spcBef>
              <a:spcAft>
                <a:spcPts val="0"/>
              </a:spcAft>
              <a:buNone/>
            </a:pPr>
            <a:r>
              <a:rPr lang="en"/>
              <a:t>La suddivisione è stata studiata in modo da garantire un numero di ore di lavoro omogeneo per tutti i membri del team, ricoprendo il maggior numero di ruoli possibile, considerando però efficienza nello sviluppo dei vari lavori e come prima menzionato gli altri impegni dei vari membri.</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8" name="Shape 1088"/>
        <p:cNvGrpSpPr/>
        <p:nvPr/>
      </p:nvGrpSpPr>
      <p:grpSpPr>
        <a:xfrm>
          <a:off x="0" y="0"/>
          <a:ext cx="0" cy="0"/>
          <a:chOff x="0" y="0"/>
          <a:chExt cx="0" cy="0"/>
        </a:xfrm>
      </p:grpSpPr>
      <p:sp>
        <p:nvSpPr>
          <p:cNvPr id="1089" name="Google Shape;1089;g73c7e6d26f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73c7e6d26f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 spese sostenute da ogni ruolo nella fase di </a:t>
            </a:r>
            <a:r>
              <a:rPr b="1" lang="en"/>
              <a:t>analisi</a:t>
            </a:r>
            <a:r>
              <a:rPr lang="en"/>
              <a:t>  sono riassunte nel </a:t>
            </a:r>
            <a:r>
              <a:rPr b="1" lang="en"/>
              <a:t>consuntivo di periodo.</a:t>
            </a:r>
            <a:endParaRPr b="1"/>
          </a:p>
          <a:p>
            <a:pPr indent="0" lvl="0" marL="0" rtl="0" algn="l">
              <a:spcBef>
                <a:spcPts val="0"/>
              </a:spcBef>
              <a:spcAft>
                <a:spcPts val="0"/>
              </a:spcAft>
              <a:buNone/>
            </a:pPr>
            <a:r>
              <a:rPr lang="en"/>
              <a:t>Tali </a:t>
            </a:r>
            <a:r>
              <a:rPr lang="en"/>
              <a:t>spese</a:t>
            </a:r>
            <a:r>
              <a:rPr lang="en"/>
              <a:t> possono portare ad un </a:t>
            </a:r>
            <a:r>
              <a:rPr lang="en" u="sng"/>
              <a:t>bilancio</a:t>
            </a:r>
            <a:r>
              <a:rPr lang="en"/>
              <a:t>: </a:t>
            </a:r>
            <a:r>
              <a:rPr b="1" lang="en"/>
              <a:t>positivo</a:t>
            </a:r>
            <a:r>
              <a:rPr lang="en"/>
              <a:t> se il preventivo supera le stime del consuntivo,</a:t>
            </a:r>
            <a:endParaRPr/>
          </a:p>
          <a:p>
            <a:pPr indent="0" lvl="0" marL="0" rtl="0" algn="l">
              <a:spcBef>
                <a:spcPts val="0"/>
              </a:spcBef>
              <a:spcAft>
                <a:spcPts val="0"/>
              </a:spcAft>
              <a:buNone/>
            </a:pPr>
            <a:r>
              <a:rPr b="1" lang="en"/>
              <a:t>pari </a:t>
            </a:r>
            <a:r>
              <a:rPr lang="en"/>
              <a:t>se il preventivo eguaglia il consuntivo, </a:t>
            </a:r>
            <a:r>
              <a:rPr b="1" lang="en"/>
              <a:t>negativo </a:t>
            </a:r>
            <a:r>
              <a:rPr lang="en"/>
              <a:t>se le spese sostenute sono più alte del preventivo.</a:t>
            </a:r>
            <a:endParaRPr/>
          </a:p>
          <a:p>
            <a:pPr indent="0" lvl="0" marL="0" rtl="0" algn="l">
              <a:spcBef>
                <a:spcPts val="0"/>
              </a:spcBef>
              <a:spcAft>
                <a:spcPts val="0"/>
              </a:spcAft>
              <a:buNone/>
            </a:pPr>
            <a:r>
              <a:rPr lang="en"/>
              <a:t>Analizzando la tabella riassuntiva del consuntivo notiamo un </a:t>
            </a:r>
            <a:r>
              <a:rPr b="1" lang="en" u="sng"/>
              <a:t>surplus di ore dell'Amministratore</a:t>
            </a:r>
            <a:r>
              <a:rPr lang="en"/>
              <a:t> ciò è dovuto al </a:t>
            </a:r>
            <a:r>
              <a:rPr lang="en"/>
              <a:t>bisogno</a:t>
            </a:r>
            <a:r>
              <a:rPr lang="en"/>
              <a:t> dello stesso di investire più tempo per riuscire ad individuare i software più adatti alla </a:t>
            </a:r>
            <a:r>
              <a:rPr lang="en"/>
              <a:t>gestione</a:t>
            </a:r>
            <a:r>
              <a:rPr lang="en"/>
              <a:t> del progetto e per la loro configurazione.</a:t>
            </a:r>
            <a:endParaRPr/>
          </a:p>
          <a:p>
            <a:pPr indent="0" lvl="0" marL="0" rtl="0" algn="l">
              <a:spcBef>
                <a:spcPts val="0"/>
              </a:spcBef>
              <a:spcAft>
                <a:spcPts val="0"/>
              </a:spcAft>
              <a:buNone/>
            </a:pPr>
            <a:r>
              <a:rPr b="1" lang="en" u="sng"/>
              <a:t>Le ore in più dell'Analista </a:t>
            </a:r>
            <a:r>
              <a:rPr lang="en"/>
              <a:t>sono state impiegate alla comprensione di alcuni </a:t>
            </a:r>
            <a:r>
              <a:rPr lang="en"/>
              <a:t>requisiti</a:t>
            </a:r>
            <a:r>
              <a:rPr lang="en"/>
              <a:t> non facilmente individuabili quindi sono state </a:t>
            </a:r>
            <a:r>
              <a:rPr lang="en"/>
              <a:t>necessarie</a:t>
            </a:r>
            <a:r>
              <a:rPr lang="en"/>
              <a:t> anche più discussioni interne tra gli </a:t>
            </a:r>
            <a:r>
              <a:rPr lang="en"/>
              <a:t>analisti</a:t>
            </a:r>
            <a:r>
              <a:rPr lang="en"/>
              <a:t> stessi e discussioni esterne con la proponente.</a:t>
            </a:r>
            <a:endParaRPr/>
          </a:p>
          <a:p>
            <a:pPr indent="0" lvl="0" marL="0" rtl="0" algn="l">
              <a:spcBef>
                <a:spcPts val="0"/>
              </a:spcBef>
              <a:spcAft>
                <a:spcPts val="0"/>
              </a:spcAft>
              <a:buNone/>
            </a:pPr>
            <a:r>
              <a:rPr b="1" lang="en" u="sng"/>
              <a:t>Lo sforamento orario del Verificatore è dovuto</a:t>
            </a:r>
            <a:r>
              <a:rPr lang="en"/>
              <a:t> per lo più all'aggiunta di nuove sezioni di Norme di Progetto richiedenti più tempo e abilità.</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Perché il programmatore ha 0 ore ?</a:t>
            </a:r>
            <a:endParaRPr/>
          </a:p>
          <a:p>
            <a:pPr indent="0" lvl="0" marL="0" rtl="0" algn="l">
              <a:spcBef>
                <a:spcPts val="0"/>
              </a:spcBef>
              <a:spcAft>
                <a:spcPts val="0"/>
              </a:spcAft>
              <a:buNone/>
            </a:pPr>
            <a:r>
              <a:rPr lang="en"/>
              <a:t>La fase delle Revisione dei Requisiti non </a:t>
            </a:r>
            <a:r>
              <a:rPr lang="en"/>
              <a:t>necessità</a:t>
            </a:r>
            <a:r>
              <a:rPr lang="en"/>
              <a:t> la stesura di codice da parte dei programmatori.</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7" name="Shape 1097"/>
        <p:cNvGrpSpPr/>
        <p:nvPr/>
      </p:nvGrpSpPr>
      <p:grpSpPr>
        <a:xfrm>
          <a:off x="0" y="0"/>
          <a:ext cx="0" cy="0"/>
          <a:chOff x="0" y="0"/>
          <a:chExt cx="0" cy="0"/>
        </a:xfrm>
      </p:grpSpPr>
      <p:sp>
        <p:nvSpPr>
          <p:cNvPr id="1098" name="Google Shape;1098;g73c7e6d26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73c7e6d26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Preventivo </a:t>
            </a:r>
            <a:r>
              <a:rPr b="1" lang="en"/>
              <a:t>SENZA </a:t>
            </a:r>
            <a:r>
              <a:rPr lang="en"/>
              <a:t>la fase di ANALISI (= senza investimento)</a:t>
            </a:r>
            <a:endParaRPr/>
          </a:p>
          <a:p>
            <a:pPr indent="0" lvl="0" marL="0" rtl="0" algn="l">
              <a:spcBef>
                <a:spcPts val="0"/>
              </a:spcBef>
              <a:spcAft>
                <a:spcPts val="0"/>
              </a:spcAft>
              <a:buNone/>
            </a:pPr>
            <a:br>
              <a:rPr lang="en"/>
            </a:br>
            <a:endParaRPr/>
          </a:p>
          <a:p>
            <a:pPr indent="0" lvl="0" marL="0" rtl="0" algn="l">
              <a:spcBef>
                <a:spcPts val="0"/>
              </a:spcBef>
              <a:spcAft>
                <a:spcPts val="0"/>
              </a:spcAft>
              <a:buNone/>
            </a:pPr>
            <a:r>
              <a:rPr b="1" lang="en" u="sng"/>
              <a:t>Ore con invesitmento</a:t>
            </a:r>
            <a:r>
              <a:rPr lang="en" u="sng"/>
              <a:t> 				</a:t>
            </a:r>
            <a:r>
              <a:rPr lang="en"/>
              <a:t>   </a:t>
            </a:r>
            <a:r>
              <a:rPr b="1" lang="en" u="sng"/>
              <a:t>Ore senza invesitmento</a:t>
            </a:r>
            <a:r>
              <a:rPr lang="en" u="sng"/>
              <a:t> </a:t>
            </a:r>
            <a:endParaRPr u="sng"/>
          </a:p>
          <a:p>
            <a:pPr indent="0" lvl="0" marL="0" rtl="0" algn="l">
              <a:spcBef>
                <a:spcPts val="0"/>
              </a:spcBef>
              <a:spcAft>
                <a:spcPts val="0"/>
              </a:spcAft>
              <a:buNone/>
            </a:pPr>
            <a:r>
              <a:rPr lang="en"/>
              <a:t>Simone Federico Bergamin 	145			   </a:t>
            </a:r>
            <a:r>
              <a:rPr lang="en"/>
              <a:t>Simone Federico Bergamin    103</a:t>
            </a:r>
            <a:endParaRPr/>
          </a:p>
          <a:p>
            <a:pPr indent="0" lvl="0" marL="0" rtl="0" algn="l">
              <a:spcBef>
                <a:spcPts val="0"/>
              </a:spcBef>
              <a:spcAft>
                <a:spcPts val="0"/>
              </a:spcAft>
              <a:buNone/>
            </a:pPr>
            <a:r>
              <a:rPr lang="en"/>
              <a:t>Alessandro Canesso 	            143			   </a:t>
            </a:r>
            <a:r>
              <a:rPr lang="en"/>
              <a:t>Alessandro Canesso 	   101</a:t>
            </a:r>
            <a:endParaRPr/>
          </a:p>
          <a:p>
            <a:pPr indent="0" lvl="0" marL="0" rtl="0" algn="l">
              <a:spcBef>
                <a:spcPts val="0"/>
              </a:spcBef>
              <a:spcAft>
                <a:spcPts val="0"/>
              </a:spcAft>
              <a:buNone/>
            </a:pPr>
            <a:r>
              <a:rPr lang="en"/>
              <a:t>Victor Dutca			143			   </a:t>
            </a:r>
            <a:r>
              <a:rPr lang="en"/>
              <a:t>Victor Dutca			   103</a:t>
            </a:r>
            <a:endParaRPr/>
          </a:p>
          <a:p>
            <a:pPr indent="0" lvl="0" marL="0" rtl="0" algn="l">
              <a:spcBef>
                <a:spcPts val="0"/>
              </a:spcBef>
              <a:spcAft>
                <a:spcPts val="0"/>
              </a:spcAft>
              <a:buNone/>
            </a:pPr>
            <a:r>
              <a:rPr lang="en"/>
              <a:t>Fouad Farid			143			   </a:t>
            </a:r>
            <a:r>
              <a:rPr lang="en"/>
              <a:t>Fouad Farid			   103</a:t>
            </a:r>
            <a:endParaRPr/>
          </a:p>
          <a:p>
            <a:pPr indent="0" lvl="0" marL="0" rtl="0" algn="l">
              <a:spcBef>
                <a:spcPts val="0"/>
              </a:spcBef>
              <a:spcAft>
                <a:spcPts val="0"/>
              </a:spcAft>
              <a:buNone/>
            </a:pPr>
            <a:r>
              <a:rPr lang="en"/>
              <a:t>Simone Meneghin		147			   </a:t>
            </a:r>
            <a:r>
              <a:rPr lang="en"/>
              <a:t>Simone Meneghin		   105</a:t>
            </a:r>
            <a:endParaRPr/>
          </a:p>
          <a:p>
            <a:pPr indent="0" lvl="0" marL="0" rtl="0" algn="l">
              <a:spcBef>
                <a:spcPts val="0"/>
              </a:spcBef>
              <a:spcAft>
                <a:spcPts val="0"/>
              </a:spcAft>
              <a:buNone/>
            </a:pPr>
            <a:r>
              <a:rPr lang="en"/>
              <a:t>Olivier Utshudi			147			   </a:t>
            </a:r>
            <a:r>
              <a:rPr lang="en"/>
              <a:t>Olivier Utshudi		   105</a:t>
            </a:r>
            <a:endParaRPr/>
          </a:p>
          <a:p>
            <a:pPr indent="0" lvl="0" marL="0" rtl="0" algn="l">
              <a:spcBef>
                <a:spcPts val="0"/>
              </a:spcBef>
              <a:spcAft>
                <a:spcPts val="0"/>
              </a:spcAft>
              <a:buNone/>
            </a:pPr>
            <a:r>
              <a:rPr lang="en"/>
              <a:t>Davide Zilio			143			   </a:t>
            </a:r>
            <a:r>
              <a:rPr lang="en"/>
              <a:t>Davide Zilio			   103</a:t>
            </a:r>
            <a:endParaRPr/>
          </a:p>
          <a:p>
            <a:pPr indent="0" lvl="0" marL="0" rtl="0" algn="l">
              <a:spcBef>
                <a:spcPts val="0"/>
              </a:spcBef>
              <a:spcAft>
                <a:spcPts val="0"/>
              </a:spcAft>
              <a:buNone/>
            </a:pPr>
            <a:r>
              <a:rPr lang="en"/>
              <a:t>Totale ore 			</a:t>
            </a:r>
            <a:r>
              <a:rPr b="1" lang="en"/>
              <a:t>1011	€ 19563	   </a:t>
            </a:r>
            <a:r>
              <a:rPr lang="en"/>
              <a:t>Totale ore 			   </a:t>
            </a:r>
            <a:r>
              <a:rPr b="1" lang="en"/>
              <a:t>723	€ 13290</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282 ore e € 6246 investiti nell’analisi </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a:t>Il preventivo presentato è esente dalle ore investite dal gruppo per l’analisi e comprensive delle ore del Programmatore che sono state calcolate prendendo in considerazione il lavoro della stesura del codice preventivato per le future revisioni a partire dalla Technology Baseline dato che nella revisione dei requisiti il compito del programmatore non trova luogo e viene sostituito con altri ruoli come ad esempio l’analista.</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3" name="Shape 1113"/>
        <p:cNvGrpSpPr/>
        <p:nvPr/>
      </p:nvGrpSpPr>
      <p:grpSpPr>
        <a:xfrm>
          <a:off x="0" y="0"/>
          <a:ext cx="0" cy="0"/>
          <a:chOff x="0" y="0"/>
          <a:chExt cx="0" cy="0"/>
        </a:xfrm>
      </p:grpSpPr>
      <p:sp>
        <p:nvSpPr>
          <p:cNvPr id="1114" name="Google Shape;1114;g73c7e6d26f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73c7e6d26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g7fc5f86f8e_5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7fc5f86f8e_5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g745d27b5b3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745d27b5b3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Ubuntu"/>
                <a:ea typeface="Ubuntu"/>
                <a:cs typeface="Ubuntu"/>
                <a:sym typeface="Ubuntu"/>
              </a:rPr>
              <a:t>Questo perché  un qualsiasi soggetto che intenda impiegare le proprie risorse in una determinata attività  deve analizzare un’ampia mole di dati (come ad esempio i Big Data), senza aver a disposizione gli opportuni mezzi per farlo.</a:t>
            </a:r>
            <a:endParaRPr sz="1300">
              <a:latin typeface="Ubuntu"/>
              <a:ea typeface="Ubuntu"/>
              <a:cs typeface="Ubuntu"/>
              <a:sym typeface="Ubuntu"/>
            </a:endParaRPr>
          </a:p>
          <a:p>
            <a:pPr indent="0" lvl="0" marL="0" rtl="0" algn="l">
              <a:spcBef>
                <a:spcPts val="0"/>
              </a:spcBef>
              <a:spcAft>
                <a:spcPts val="0"/>
              </a:spcAft>
              <a:buNone/>
            </a:pPr>
            <a:r>
              <a:rPr lang="en" sz="1300">
                <a:latin typeface="Ubuntu"/>
                <a:ea typeface="Ubuntu"/>
                <a:cs typeface="Ubuntu"/>
                <a:sym typeface="Ubuntu"/>
              </a:rPr>
              <a:t>Avrà quindi difficoltà nel distinguere le rilevazioni primarie da quelle secondarie, ed è molto probabile che si trovi in difficoltà anche nell’ottenere le informazioni necessarie a stabilire un piano d’azione efficace ed efficiente. = raggiunga gli obiettivi prefissati utilizzando il minor numero di risorse.  </a:t>
            </a:r>
            <a:endParaRPr sz="1300">
              <a:latin typeface="Ubuntu"/>
              <a:ea typeface="Ubuntu"/>
              <a:cs typeface="Ubuntu"/>
              <a:sym typeface="Ubuntu"/>
            </a:endParaRPr>
          </a:p>
          <a:p>
            <a:pPr indent="0" lvl="0" marL="0" rtl="0" algn="l">
              <a:spcBef>
                <a:spcPts val="0"/>
              </a:spcBef>
              <a:spcAft>
                <a:spcPts val="0"/>
              </a:spcAft>
              <a:buNone/>
            </a:pPr>
            <a:r>
              <a:rPr lang="en" sz="1300">
                <a:latin typeface="Ubuntu"/>
                <a:ea typeface="Ubuntu"/>
                <a:cs typeface="Ubuntu"/>
                <a:sym typeface="Ubuntu"/>
              </a:rPr>
              <a:t>Per questo motivo oggigiorno far previsione diventa fondamentale, per non incorrere in gravi problemi e/o perdite economiche e non.</a:t>
            </a:r>
            <a:endParaRPr sz="1300">
              <a:latin typeface="Ubuntu"/>
              <a:ea typeface="Ubuntu"/>
              <a:cs typeface="Ubuntu"/>
              <a:sym typeface="Ubuntu"/>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g73a1bebf5a_14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73a1bebf5a_14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Il target a cui è rivolto il nostro applicativo è molto ampio: può spaziare da un ambito più scientifico (calcolo di espansione delle epidemie, previsione di catastrofi naturali in base alla rilevazione di dati da strumenti fisici/geologici), ad un ambito più tecnologico (come il consumo di risorse di una server farm (cpu, ram, watt ecc), il numero di utenti per pagina ecc.) ad un ambito più industriale, quale il settore secondario (</a:t>
            </a:r>
            <a:r>
              <a:rPr lang="en"/>
              <a:t>industria)</a:t>
            </a:r>
            <a:r>
              <a:rPr lang="en"/>
              <a:t> e terziario (turismo).</a:t>
            </a:r>
            <a:br>
              <a:rPr lang="en"/>
            </a:br>
            <a:r>
              <a:rPr lang="en"/>
              <a:t>Stiamo quindi parlando di PMI (</a:t>
            </a:r>
            <a:r>
              <a:rPr lang="en"/>
              <a:t>piccole medie imprese) </a:t>
            </a:r>
            <a:r>
              <a:rPr lang="en"/>
              <a:t>e/o di aziende più sviluppate:</a:t>
            </a:r>
            <a:endParaRPr/>
          </a:p>
          <a:p>
            <a:pPr indent="0" lvl="0" marL="0" rtl="0" algn="l">
              <a:spcBef>
                <a:spcPts val="0"/>
              </a:spcBef>
              <a:spcAft>
                <a:spcPts val="0"/>
              </a:spcAft>
              <a:buNone/>
            </a:pPr>
            <a:r>
              <a:rPr lang="en"/>
              <a:t>OMS: ha messo a disposizione sul suo sito ufficiale una pagina dedicata ai datasets disponibili offrendo anche strumenti e tecniche avanzate (e.g. API e Query) per la loro interrogazione;</a:t>
            </a:r>
            <a:endParaRPr/>
          </a:p>
          <a:p>
            <a:pPr indent="0" lvl="0" marL="0" rtl="0" algn="l">
              <a:spcBef>
                <a:spcPts val="0"/>
              </a:spcBef>
              <a:spcAft>
                <a:spcPts val="0"/>
              </a:spcAft>
              <a:buNone/>
            </a:pPr>
            <a:r>
              <a:rPr lang="en"/>
              <a:t>Youtube: che utilizza il machine learning per prevedere quali video saranno in tendenza in futuro, in base alle visualizzazioni degli utenti;</a:t>
            </a:r>
            <a:endParaRPr/>
          </a:p>
          <a:p>
            <a:pPr indent="0" lvl="0" marL="0" rtl="0" algn="l">
              <a:spcBef>
                <a:spcPts val="0"/>
              </a:spcBef>
              <a:spcAft>
                <a:spcPts val="0"/>
              </a:spcAft>
              <a:buNone/>
            </a:pPr>
            <a:r>
              <a:rPr lang="en"/>
              <a:t>Instagram: che utilizza il machine learning per prevedere quali filtri/contenuti saranno di tendenza;</a:t>
            </a:r>
            <a:endParaRPr/>
          </a:p>
          <a:p>
            <a:pPr indent="0" lvl="0" marL="0" rtl="0" algn="l">
              <a:spcBef>
                <a:spcPts val="0"/>
              </a:spcBef>
              <a:spcAft>
                <a:spcPts val="0"/>
              </a:spcAft>
              <a:buNone/>
            </a:pPr>
            <a:r>
              <a:rPr lang="en"/>
              <a:t>Amazon: che utilizza il machine learning per prevedere quali saranno gli acquisti più ricercati dagli utenti.</a:t>
            </a:r>
            <a:endParaRPr/>
          </a:p>
          <a:p>
            <a:pPr indent="0" lvl="0" marL="0" rtl="0" algn="l">
              <a:spcBef>
                <a:spcPts val="0"/>
              </a:spcBef>
              <a:spcAft>
                <a:spcPts val="0"/>
              </a:spcAft>
              <a:buNone/>
            </a:pPr>
            <a:r>
              <a:rPr lang="en"/>
              <a:t>L’applicativo in sostanza è rivolto a coloro che hanno a disposizione una certa mole di dati, considerevole o meno, e che hanno intenzione di effettuare una previsione futura su questi dati, per calcolarne un possibile andamento.</a:t>
            </a:r>
            <a:endParaRPr/>
          </a:p>
          <a:p>
            <a:pPr indent="0" lvl="0" marL="0" rtl="0" algn="l">
              <a:spcBef>
                <a:spcPts val="0"/>
              </a:spcBef>
              <a:spcAft>
                <a:spcPts val="0"/>
              </a:spcAft>
              <a:buNone/>
            </a:pPr>
            <a:r>
              <a:rPr lang="en"/>
              <a:t>Coloro che andranno effettivamente ad applicare/eseguire tali algoritmi di previsione saranno utenti qualificati, definiti utenti addestratori e monitoratori.</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Google Shape;608;g745d27b5b3_2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745d27b5b3_2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Quali sono quindi le nostre soluzioni a questi problemi?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Realizzare un applicativo che, se addestrato correttamente, ha la capacità di valutare lo stato di salute del sistema, identificare ed evidenziare i suoi punti deboli, e per l’appunto fare monitoraggio e previsione sui dati.</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8" name="Shape 648"/>
        <p:cNvGrpSpPr/>
        <p:nvPr/>
      </p:nvGrpSpPr>
      <p:grpSpPr>
        <a:xfrm>
          <a:off x="0" y="0"/>
          <a:ext cx="0" cy="0"/>
          <a:chOff x="0" y="0"/>
          <a:chExt cx="0" cy="0"/>
        </a:xfrm>
      </p:grpSpPr>
      <p:sp>
        <p:nvSpPr>
          <p:cNvPr id="649" name="Google Shape;649;g73a1bebf5a_14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73a1bebf5a_14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Come verranno visualizzati tali dati?</a:t>
            </a:r>
            <a:endParaRPr/>
          </a:p>
          <a:p>
            <a:pPr indent="0" lvl="0" marL="0" rtl="0" algn="l">
              <a:spcBef>
                <a:spcPts val="0"/>
              </a:spcBef>
              <a:spcAft>
                <a:spcPts val="0"/>
              </a:spcAft>
              <a:buNone/>
            </a:pPr>
            <a:r>
              <a:rPr lang="en"/>
              <a:t>Il nostro prodotto si appoggia su Grafana, ovvero un </a:t>
            </a:r>
            <a:r>
              <a:rPr lang="en"/>
              <a:t>software di analisi open source in grado di fornire </a:t>
            </a:r>
            <a:r>
              <a:rPr lang="en"/>
              <a:t>numerose funzionalità di analisi e monitoraggio sui dati, e fornire in real time grafici e avvisi. </a:t>
            </a:r>
            <a:endParaRPr/>
          </a:p>
          <a:p>
            <a:pPr indent="0" lvl="0" marL="0" rtl="0" algn="l">
              <a:spcBef>
                <a:spcPts val="0"/>
              </a:spcBef>
              <a:spcAft>
                <a:spcPts val="0"/>
              </a:spcAft>
              <a:buNone/>
            </a:pPr>
            <a:r>
              <a:rPr lang="en"/>
              <a:t>Grafana ha due proprietà molti importanti oggigiorno:</a:t>
            </a:r>
            <a:endParaRPr/>
          </a:p>
          <a:p>
            <a:pPr indent="-298450" lvl="0" marL="457200" rtl="0" algn="l">
              <a:spcBef>
                <a:spcPts val="0"/>
              </a:spcBef>
              <a:spcAft>
                <a:spcPts val="0"/>
              </a:spcAft>
              <a:buSzPts val="1100"/>
              <a:buChar char="-"/>
            </a:pPr>
            <a:r>
              <a:rPr lang="en"/>
              <a:t>Adattabilità: questo sistema è molto malleabile, si adatta molto bene sia a sistemi piccoli con una quantità di dati limitata sia a sistemi maggiormente sviluppati e con una mole di dati molto grande;</a:t>
            </a:r>
            <a:endParaRPr/>
          </a:p>
          <a:p>
            <a:pPr indent="-298450" lvl="0" marL="457200" rtl="0" algn="l">
              <a:spcBef>
                <a:spcPts val="0"/>
              </a:spcBef>
              <a:spcAft>
                <a:spcPts val="0"/>
              </a:spcAft>
              <a:buSzPts val="1100"/>
              <a:buChar char="-"/>
            </a:pPr>
            <a:r>
              <a:rPr lang="en"/>
              <a:t>Estensibilità: può essere esteso con plug-in, realizzati in qualsiasi linguaggio di programmazione</a:t>
            </a:r>
            <a:endParaRPr/>
          </a:p>
          <a:p>
            <a:pPr indent="0" lvl="0" marL="0" rtl="0" algn="l">
              <a:spcBef>
                <a:spcPts val="0"/>
              </a:spcBef>
              <a:spcAft>
                <a:spcPts val="0"/>
              </a:spcAft>
              <a:buNone/>
            </a:pPr>
            <a:r>
              <a:rPr lang="en"/>
              <a:t>Infatti noi andremo appunto a sviluppare un plug-in che permetterà di effettuare la previsione voluta.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5" name="Shape 665"/>
        <p:cNvGrpSpPr/>
        <p:nvPr/>
      </p:nvGrpSpPr>
      <p:grpSpPr>
        <a:xfrm>
          <a:off x="0" y="0"/>
          <a:ext cx="0" cy="0"/>
          <a:chOff x="0" y="0"/>
          <a:chExt cx="0" cy="0"/>
        </a:xfrm>
      </p:grpSpPr>
      <p:sp>
        <p:nvSpPr>
          <p:cNvPr id="666" name="Google Shape;666;g745d27b5b3_18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745d27b5b3_18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Bussola: rappresenta il cambiamento di direzione rispetto a cosa dicono le previsioni</a:t>
            </a:r>
            <a:endParaRPr i="1"/>
          </a:p>
          <a:p>
            <a:pPr indent="0" lvl="0" marL="0" rtl="0" algn="l">
              <a:spcBef>
                <a:spcPts val="0"/>
              </a:spcBef>
              <a:spcAft>
                <a:spcPts val="0"/>
              </a:spcAft>
              <a:buNone/>
            </a:pPr>
            <a:r>
              <a:rPr lang="en"/>
              <a:t>Il nostro prodotto nel concreto è un applicativo basato su Grafana composto da un plug-in che effettua le previsioni* su dati correttamente addestrati. </a:t>
            </a:r>
            <a:endParaRPr/>
          </a:p>
          <a:p>
            <a:pPr indent="0" lvl="0" marL="0" rtl="0" algn="l">
              <a:spcBef>
                <a:spcPts val="0"/>
              </a:spcBef>
              <a:spcAft>
                <a:spcPts val="0"/>
              </a:spcAft>
              <a:buNone/>
            </a:pPr>
            <a:r>
              <a:rPr lang="en"/>
              <a:t>I dati vengono addestrati da un </a:t>
            </a:r>
            <a:r>
              <a:rPr b="1" lang="en"/>
              <a:t>utente addestratore. </a:t>
            </a:r>
            <a:r>
              <a:rPr lang="en"/>
              <a:t>L’addestramento di tali dati genererà un file JSON contenente la nostra SVM/RL correttamente addestrata.</a:t>
            </a:r>
            <a:endParaRPr/>
          </a:p>
          <a:p>
            <a:pPr indent="0" lvl="0" marL="0" rtl="0" algn="l">
              <a:spcBef>
                <a:spcPts val="0"/>
              </a:spcBef>
              <a:spcAft>
                <a:spcPts val="0"/>
              </a:spcAft>
              <a:buNone/>
            </a:pPr>
            <a:r>
              <a:rPr lang="en"/>
              <a:t>Tali previsioni vengono effettuate tramite due modelli/algoritmi molto affidabili e ampiamente testati di Machine Learning: la Regressione Lineare e le Support Vector Machine. </a:t>
            </a:r>
            <a:endParaRPr/>
          </a:p>
          <a:p>
            <a:pPr indent="0" lvl="0" marL="0" rtl="0" algn="l">
              <a:spcBef>
                <a:spcPts val="0"/>
              </a:spcBef>
              <a:spcAft>
                <a:spcPts val="0"/>
              </a:spcAft>
              <a:buNone/>
            </a:pPr>
            <a:r>
              <a:rPr b="1" lang="en"/>
              <a:t>Perchè regressione? Cos’è? </a:t>
            </a:r>
            <a:r>
              <a:rPr lang="en"/>
              <a:t>È una tecnica usata per analizzare una serie di dati che consistono in una</a:t>
            </a:r>
            <a:r>
              <a:rPr lang="en">
                <a:uFill>
                  <a:noFill/>
                </a:uFill>
                <a:hlinkClick r:id="rId2"/>
              </a:rPr>
              <a:t> </a:t>
            </a:r>
            <a:r>
              <a:rPr lang="en"/>
              <a:t>variabile dipendente e una o più variabile indipendente. </a:t>
            </a:r>
            <a:r>
              <a:rPr i="1" lang="en"/>
              <a:t>y</a:t>
            </a:r>
            <a:r>
              <a:rPr i="1" lang="en"/>
              <a:t> = ax + b </a:t>
            </a:r>
            <a:r>
              <a:rPr lang="en"/>
              <a:t>(con ax infinito)</a:t>
            </a:r>
            <a:endParaRPr b="1"/>
          </a:p>
          <a:p>
            <a:pPr indent="0" lvl="0" marL="0" rtl="0" algn="l">
              <a:spcBef>
                <a:spcPts val="0"/>
              </a:spcBef>
              <a:spcAft>
                <a:spcPts val="0"/>
              </a:spcAft>
              <a:buNone/>
            </a:pPr>
            <a:r>
              <a:rPr lang="en"/>
              <a:t>Il primo modello, la RL, ha la possibilità di effettuare solo regressione sui dati, mentre la SVM è in grado di effettuare sia la regressione che la classificazione (divisione dati buoni e cattivi) sui dati.</a:t>
            </a:r>
            <a:endParaRPr/>
          </a:p>
          <a:p>
            <a:pPr indent="0" lvl="0" marL="0" rtl="0" algn="l">
              <a:spcBef>
                <a:spcPts val="0"/>
              </a:spcBef>
              <a:spcAft>
                <a:spcPts val="0"/>
              </a:spcAft>
              <a:buNone/>
            </a:pPr>
            <a:r>
              <a:rPr lang="en"/>
              <a:t>Starà all’utente </a:t>
            </a:r>
            <a:r>
              <a:rPr b="1" lang="en"/>
              <a:t>monitorante </a:t>
            </a:r>
            <a:r>
              <a:rPr lang="en"/>
              <a:t>decidere quale dei due modelli utilizzare.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Come funziona il p</a:t>
            </a:r>
            <a:r>
              <a:rPr lang="en"/>
              <a:t>lug-in di previsione? Viene scelto il file addestrato; si scelgono i predittori e il flusso dati per fare le previsioni; si calcola la previsione; si monitorano i dati con le previsioni.</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3" name="Shape 693"/>
        <p:cNvGrpSpPr/>
        <p:nvPr/>
      </p:nvGrpSpPr>
      <p:grpSpPr>
        <a:xfrm>
          <a:off x="0" y="0"/>
          <a:ext cx="0" cy="0"/>
          <a:chOff x="0" y="0"/>
          <a:chExt cx="0" cy="0"/>
        </a:xfrm>
      </p:grpSpPr>
      <p:sp>
        <p:nvSpPr>
          <p:cNvPr id="694" name="Google Shape;694;g745d27b5b3_17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745d27b5b3_17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Perchè “Predire in Grafana”?</a:t>
            </a:r>
            <a:endParaRPr/>
          </a:p>
          <a:p>
            <a:pPr indent="0" lvl="0" marL="0" rtl="0" algn="l">
              <a:lnSpc>
                <a:spcPct val="115000"/>
              </a:lnSpc>
              <a:spcBef>
                <a:spcPts val="0"/>
              </a:spcBef>
              <a:spcAft>
                <a:spcPts val="0"/>
              </a:spcAft>
              <a:buNone/>
            </a:pPr>
            <a:r>
              <a:rPr lang="en"/>
              <a:t>Durante l’attività di Studio di Fattibilità sono stati analizzati tutti i capitolati e sono stati valutati i seguenti aspetti:</a:t>
            </a:r>
            <a:endParaRPr/>
          </a:p>
          <a:p>
            <a:pPr indent="-298450" lvl="0" marL="457200" rtl="0" algn="l">
              <a:lnSpc>
                <a:spcPct val="115000"/>
              </a:lnSpc>
              <a:spcBef>
                <a:spcPts val="0"/>
              </a:spcBef>
              <a:spcAft>
                <a:spcPts val="0"/>
              </a:spcAft>
              <a:buSzPts val="1100"/>
              <a:buChar char="-"/>
            </a:pPr>
            <a:r>
              <a:rPr lang="en"/>
              <a:t>L’interesse che le tecnologie richieste ci suscitano: machine learning, analisi dei dati, molto attuali e sempre più integrate ai sistemi informatici;</a:t>
            </a:r>
            <a:endParaRPr/>
          </a:p>
          <a:p>
            <a:pPr indent="-298450" lvl="0" marL="457200" rtl="0" algn="l">
              <a:lnSpc>
                <a:spcPct val="115000"/>
              </a:lnSpc>
              <a:spcBef>
                <a:spcPts val="0"/>
              </a:spcBef>
              <a:spcAft>
                <a:spcPts val="0"/>
              </a:spcAft>
              <a:buSzPts val="1100"/>
              <a:buChar char="-"/>
            </a:pPr>
            <a:r>
              <a:rPr lang="en"/>
              <a:t>Fattibilità, ossia la difficoltà di apprendimento e realizzamento di queste: JS (il team aveva già delle conoscenze pregresse) e NodeJS;</a:t>
            </a:r>
            <a:endParaRPr/>
          </a:p>
          <a:p>
            <a:pPr indent="-298450" lvl="0" marL="457200" rtl="0" algn="l">
              <a:lnSpc>
                <a:spcPct val="115000"/>
              </a:lnSpc>
              <a:spcBef>
                <a:spcPts val="0"/>
              </a:spcBef>
              <a:spcAft>
                <a:spcPts val="0"/>
              </a:spcAft>
              <a:buSzPts val="1100"/>
              <a:buChar char="-"/>
            </a:pPr>
            <a:r>
              <a:rPr lang="en"/>
              <a:t>Il prestigio che può portare il poter inserire la conoscenza di determinate tecnologie nel proprio curriculum, possedere certe conoscenze ci farà risaltare quando, terminato il corso di studi, cercheremo lavoro. (js, nodejs, Grafana e l’impiego di algoritmi di machine learning).</a:t>
            </a:r>
            <a:endParaRPr/>
          </a:p>
          <a:p>
            <a:pPr indent="0" lvl="0" marL="0" rtl="0" algn="l">
              <a:lnSpc>
                <a:spcPct val="115000"/>
              </a:lnSpc>
              <a:spcBef>
                <a:spcPts val="0"/>
              </a:spcBef>
              <a:spcAft>
                <a:spcPts val="0"/>
              </a:spcAft>
              <a:buNone/>
            </a:pPr>
            <a:r>
              <a:rPr lang="en"/>
              <a:t>È stato scelto Predire in Grafana perchè tocca in modo equilibrato tutti questi punti.</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8" y="-3"/>
            <a:ext cx="8802242" cy="5143503"/>
            <a:chOff x="8" y="-3"/>
            <a:chExt cx="8802242" cy="5143503"/>
          </a:xfrm>
        </p:grpSpPr>
        <p:sp>
          <p:nvSpPr>
            <p:cNvPr id="11" name="Google Shape;11;p2"/>
            <p:cNvSpPr/>
            <p:nvPr/>
          </p:nvSpPr>
          <p:spPr>
            <a:xfrm rot="-5400000">
              <a:off x="4755757" y="1649540"/>
              <a:ext cx="3745052" cy="3242866"/>
            </a:xfrm>
            <a:custGeom>
              <a:rect b="b" l="l" r="r" t="t"/>
              <a:pathLst>
                <a:path extrusionOk="0" h="75062" w="86686">
                  <a:moveTo>
                    <a:pt x="22504" y="1369"/>
                  </a:moveTo>
                  <a:lnTo>
                    <a:pt x="42383" y="12848"/>
                  </a:lnTo>
                  <a:lnTo>
                    <a:pt x="22504" y="24328"/>
                  </a:lnTo>
                  <a:lnTo>
                    <a:pt x="22504" y="1369"/>
                  </a:lnTo>
                  <a:close/>
                  <a:moveTo>
                    <a:pt x="42906" y="13727"/>
                  </a:moveTo>
                  <a:lnTo>
                    <a:pt x="42906" y="36686"/>
                  </a:lnTo>
                  <a:lnTo>
                    <a:pt x="23027" y="25207"/>
                  </a:lnTo>
                  <a:lnTo>
                    <a:pt x="42906" y="13727"/>
                  </a:lnTo>
                  <a:close/>
                  <a:moveTo>
                    <a:pt x="64317" y="25996"/>
                  </a:moveTo>
                  <a:lnTo>
                    <a:pt x="64317" y="48977"/>
                  </a:lnTo>
                  <a:lnTo>
                    <a:pt x="44411" y="37487"/>
                  </a:lnTo>
                  <a:lnTo>
                    <a:pt x="64317" y="25996"/>
                  </a:lnTo>
                  <a:close/>
                  <a:moveTo>
                    <a:pt x="22504" y="26128"/>
                  </a:moveTo>
                  <a:lnTo>
                    <a:pt x="42360" y="37591"/>
                  </a:lnTo>
                  <a:lnTo>
                    <a:pt x="22504" y="49060"/>
                  </a:lnTo>
                  <a:lnTo>
                    <a:pt x="22504" y="26128"/>
                  </a:lnTo>
                  <a:close/>
                  <a:moveTo>
                    <a:pt x="21408" y="26086"/>
                  </a:moveTo>
                  <a:lnTo>
                    <a:pt x="21408" y="49063"/>
                  </a:lnTo>
                  <a:lnTo>
                    <a:pt x="1507" y="37573"/>
                  </a:lnTo>
                  <a:lnTo>
                    <a:pt x="21408" y="26086"/>
                  </a:lnTo>
                  <a:close/>
                  <a:moveTo>
                    <a:pt x="43867" y="38332"/>
                  </a:moveTo>
                  <a:lnTo>
                    <a:pt x="63742" y="49804"/>
                  </a:lnTo>
                  <a:lnTo>
                    <a:pt x="43867" y="61283"/>
                  </a:lnTo>
                  <a:lnTo>
                    <a:pt x="43867" y="38332"/>
                  </a:lnTo>
                  <a:close/>
                  <a:moveTo>
                    <a:pt x="42861" y="38516"/>
                  </a:moveTo>
                  <a:lnTo>
                    <a:pt x="42861" y="61445"/>
                  </a:lnTo>
                  <a:lnTo>
                    <a:pt x="23005" y="49980"/>
                  </a:lnTo>
                  <a:lnTo>
                    <a:pt x="42861" y="38516"/>
                  </a:lnTo>
                  <a:close/>
                  <a:moveTo>
                    <a:pt x="85683" y="38463"/>
                  </a:moveTo>
                  <a:lnTo>
                    <a:pt x="85683" y="61445"/>
                  </a:lnTo>
                  <a:lnTo>
                    <a:pt x="65778" y="49954"/>
                  </a:lnTo>
                  <a:lnTo>
                    <a:pt x="85683" y="38463"/>
                  </a:lnTo>
                  <a:close/>
                  <a:moveTo>
                    <a:pt x="21453" y="50709"/>
                  </a:moveTo>
                  <a:lnTo>
                    <a:pt x="21453" y="73691"/>
                  </a:lnTo>
                  <a:lnTo>
                    <a:pt x="1552" y="62200"/>
                  </a:lnTo>
                  <a:lnTo>
                    <a:pt x="21453" y="50709"/>
                  </a:lnTo>
                  <a:close/>
                  <a:moveTo>
                    <a:pt x="64186" y="50709"/>
                  </a:moveTo>
                  <a:lnTo>
                    <a:pt x="64186" y="73691"/>
                  </a:lnTo>
                  <a:lnTo>
                    <a:pt x="44281" y="62200"/>
                  </a:lnTo>
                  <a:lnTo>
                    <a:pt x="64186" y="50709"/>
                  </a:lnTo>
                  <a:close/>
                  <a:moveTo>
                    <a:pt x="22000" y="0"/>
                  </a:moveTo>
                  <a:cubicBezTo>
                    <a:pt x="21913" y="0"/>
                    <a:pt x="21827" y="22"/>
                    <a:pt x="21750" y="65"/>
                  </a:cubicBezTo>
                  <a:cubicBezTo>
                    <a:pt x="21596" y="155"/>
                    <a:pt x="21498" y="321"/>
                    <a:pt x="21498" y="502"/>
                  </a:cubicBezTo>
                  <a:lnTo>
                    <a:pt x="21498" y="24873"/>
                  </a:lnTo>
                  <a:lnTo>
                    <a:pt x="252" y="37141"/>
                  </a:lnTo>
                  <a:cubicBezTo>
                    <a:pt x="98" y="37231"/>
                    <a:pt x="0" y="37397"/>
                    <a:pt x="0" y="37573"/>
                  </a:cubicBezTo>
                  <a:cubicBezTo>
                    <a:pt x="0" y="37753"/>
                    <a:pt x="98" y="37919"/>
                    <a:pt x="252" y="38009"/>
                  </a:cubicBezTo>
                  <a:lnTo>
                    <a:pt x="20848" y="49901"/>
                  </a:lnTo>
                  <a:lnTo>
                    <a:pt x="297" y="61768"/>
                  </a:lnTo>
                  <a:cubicBezTo>
                    <a:pt x="143" y="61858"/>
                    <a:pt x="45" y="62023"/>
                    <a:pt x="45" y="62200"/>
                  </a:cubicBezTo>
                  <a:cubicBezTo>
                    <a:pt x="45" y="62380"/>
                    <a:pt x="143" y="62545"/>
                    <a:pt x="297" y="62635"/>
                  </a:cubicBezTo>
                  <a:lnTo>
                    <a:pt x="21705" y="74994"/>
                  </a:lnTo>
                  <a:cubicBezTo>
                    <a:pt x="21779" y="75039"/>
                    <a:pt x="21870" y="75062"/>
                    <a:pt x="21956" y="75062"/>
                  </a:cubicBezTo>
                  <a:cubicBezTo>
                    <a:pt x="22043" y="75062"/>
                    <a:pt x="22129" y="75039"/>
                    <a:pt x="22204" y="74994"/>
                  </a:cubicBezTo>
                  <a:cubicBezTo>
                    <a:pt x="22362" y="74904"/>
                    <a:pt x="22456" y="74738"/>
                    <a:pt x="22456" y="74558"/>
                  </a:cubicBezTo>
                  <a:lnTo>
                    <a:pt x="22456" y="50821"/>
                  </a:lnTo>
                  <a:lnTo>
                    <a:pt x="43112" y="62748"/>
                  </a:lnTo>
                  <a:cubicBezTo>
                    <a:pt x="43176" y="62782"/>
                    <a:pt x="43244" y="62793"/>
                    <a:pt x="43315" y="62801"/>
                  </a:cubicBezTo>
                  <a:lnTo>
                    <a:pt x="64437" y="74994"/>
                  </a:lnTo>
                  <a:cubicBezTo>
                    <a:pt x="64512" y="75039"/>
                    <a:pt x="64598" y="75062"/>
                    <a:pt x="64685" y="75062"/>
                  </a:cubicBezTo>
                  <a:cubicBezTo>
                    <a:pt x="64772" y="75062"/>
                    <a:pt x="64862" y="75039"/>
                    <a:pt x="64937" y="74994"/>
                  </a:cubicBezTo>
                  <a:cubicBezTo>
                    <a:pt x="65091" y="74904"/>
                    <a:pt x="65188" y="74738"/>
                    <a:pt x="65188" y="74558"/>
                  </a:cubicBezTo>
                  <a:lnTo>
                    <a:pt x="65188" y="50773"/>
                  </a:lnTo>
                  <a:lnTo>
                    <a:pt x="85931" y="62748"/>
                  </a:lnTo>
                  <a:cubicBezTo>
                    <a:pt x="86010" y="62793"/>
                    <a:pt x="86096" y="62815"/>
                    <a:pt x="86183" y="62815"/>
                  </a:cubicBezTo>
                  <a:cubicBezTo>
                    <a:pt x="86269" y="62815"/>
                    <a:pt x="86355" y="62793"/>
                    <a:pt x="86434" y="62748"/>
                  </a:cubicBezTo>
                  <a:cubicBezTo>
                    <a:pt x="86589" y="62658"/>
                    <a:pt x="86686" y="62493"/>
                    <a:pt x="86686" y="62312"/>
                  </a:cubicBezTo>
                  <a:lnTo>
                    <a:pt x="86686" y="37591"/>
                  </a:lnTo>
                  <a:cubicBezTo>
                    <a:pt x="86686" y="37415"/>
                    <a:pt x="86589" y="37250"/>
                    <a:pt x="86434" y="37160"/>
                  </a:cubicBezTo>
                  <a:cubicBezTo>
                    <a:pt x="86357" y="37115"/>
                    <a:pt x="86271" y="37092"/>
                    <a:pt x="86184" y="37092"/>
                  </a:cubicBezTo>
                  <a:cubicBezTo>
                    <a:pt x="86097" y="37092"/>
                    <a:pt x="86010" y="37115"/>
                    <a:pt x="85931" y="37160"/>
                  </a:cubicBezTo>
                  <a:lnTo>
                    <a:pt x="65320" y="49060"/>
                  </a:lnTo>
                  <a:lnTo>
                    <a:pt x="65320" y="25128"/>
                  </a:lnTo>
                  <a:cubicBezTo>
                    <a:pt x="65320" y="24947"/>
                    <a:pt x="65226" y="24782"/>
                    <a:pt x="65068" y="24692"/>
                  </a:cubicBezTo>
                  <a:cubicBezTo>
                    <a:pt x="64991" y="24647"/>
                    <a:pt x="64905" y="24625"/>
                    <a:pt x="64818" y="24625"/>
                  </a:cubicBezTo>
                  <a:cubicBezTo>
                    <a:pt x="64732" y="24625"/>
                    <a:pt x="64646" y="24647"/>
                    <a:pt x="64569" y="24692"/>
                  </a:cubicBezTo>
                  <a:lnTo>
                    <a:pt x="43912" y="36619"/>
                  </a:lnTo>
                  <a:lnTo>
                    <a:pt x="43912" y="12837"/>
                  </a:lnTo>
                  <a:cubicBezTo>
                    <a:pt x="43912" y="12657"/>
                    <a:pt x="43815" y="12492"/>
                    <a:pt x="43660" y="12402"/>
                  </a:cubicBezTo>
                  <a:cubicBezTo>
                    <a:pt x="43638" y="12390"/>
                    <a:pt x="43608" y="12390"/>
                    <a:pt x="43586" y="12383"/>
                  </a:cubicBezTo>
                  <a:lnTo>
                    <a:pt x="22253" y="65"/>
                  </a:lnTo>
                  <a:cubicBezTo>
                    <a:pt x="22174" y="22"/>
                    <a:pt x="22087" y="0"/>
                    <a:pt x="22000" y="0"/>
                  </a:cubicBez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5400000">
              <a:off x="273482" y="251090"/>
              <a:ext cx="3745052" cy="3242866"/>
            </a:xfrm>
            <a:custGeom>
              <a:rect b="b" l="l" r="r" t="t"/>
              <a:pathLst>
                <a:path extrusionOk="0" h="75062" w="86686">
                  <a:moveTo>
                    <a:pt x="22504" y="1369"/>
                  </a:moveTo>
                  <a:lnTo>
                    <a:pt x="42383" y="12848"/>
                  </a:lnTo>
                  <a:lnTo>
                    <a:pt x="22504" y="24328"/>
                  </a:lnTo>
                  <a:lnTo>
                    <a:pt x="22504" y="1369"/>
                  </a:lnTo>
                  <a:close/>
                  <a:moveTo>
                    <a:pt x="42906" y="13727"/>
                  </a:moveTo>
                  <a:lnTo>
                    <a:pt x="42906" y="36686"/>
                  </a:lnTo>
                  <a:lnTo>
                    <a:pt x="23027" y="25207"/>
                  </a:lnTo>
                  <a:lnTo>
                    <a:pt x="42906" y="13727"/>
                  </a:lnTo>
                  <a:close/>
                  <a:moveTo>
                    <a:pt x="64317" y="25996"/>
                  </a:moveTo>
                  <a:lnTo>
                    <a:pt x="64317" y="48977"/>
                  </a:lnTo>
                  <a:lnTo>
                    <a:pt x="44411" y="37487"/>
                  </a:lnTo>
                  <a:lnTo>
                    <a:pt x="64317" y="25996"/>
                  </a:lnTo>
                  <a:close/>
                  <a:moveTo>
                    <a:pt x="22504" y="26128"/>
                  </a:moveTo>
                  <a:lnTo>
                    <a:pt x="42360" y="37591"/>
                  </a:lnTo>
                  <a:lnTo>
                    <a:pt x="22504" y="49060"/>
                  </a:lnTo>
                  <a:lnTo>
                    <a:pt x="22504" y="26128"/>
                  </a:lnTo>
                  <a:close/>
                  <a:moveTo>
                    <a:pt x="21408" y="26086"/>
                  </a:moveTo>
                  <a:lnTo>
                    <a:pt x="21408" y="49063"/>
                  </a:lnTo>
                  <a:lnTo>
                    <a:pt x="1507" y="37573"/>
                  </a:lnTo>
                  <a:lnTo>
                    <a:pt x="21408" y="26086"/>
                  </a:lnTo>
                  <a:close/>
                  <a:moveTo>
                    <a:pt x="43867" y="38332"/>
                  </a:moveTo>
                  <a:lnTo>
                    <a:pt x="63742" y="49804"/>
                  </a:lnTo>
                  <a:lnTo>
                    <a:pt x="43867" y="61283"/>
                  </a:lnTo>
                  <a:lnTo>
                    <a:pt x="43867" y="38332"/>
                  </a:lnTo>
                  <a:close/>
                  <a:moveTo>
                    <a:pt x="42861" y="38516"/>
                  </a:moveTo>
                  <a:lnTo>
                    <a:pt x="42861" y="61445"/>
                  </a:lnTo>
                  <a:lnTo>
                    <a:pt x="23005" y="49980"/>
                  </a:lnTo>
                  <a:lnTo>
                    <a:pt x="42861" y="38516"/>
                  </a:lnTo>
                  <a:close/>
                  <a:moveTo>
                    <a:pt x="85683" y="38463"/>
                  </a:moveTo>
                  <a:lnTo>
                    <a:pt x="85683" y="61445"/>
                  </a:lnTo>
                  <a:lnTo>
                    <a:pt x="65778" y="49954"/>
                  </a:lnTo>
                  <a:lnTo>
                    <a:pt x="85683" y="38463"/>
                  </a:lnTo>
                  <a:close/>
                  <a:moveTo>
                    <a:pt x="21453" y="50709"/>
                  </a:moveTo>
                  <a:lnTo>
                    <a:pt x="21453" y="73691"/>
                  </a:lnTo>
                  <a:lnTo>
                    <a:pt x="1552" y="62200"/>
                  </a:lnTo>
                  <a:lnTo>
                    <a:pt x="21453" y="50709"/>
                  </a:lnTo>
                  <a:close/>
                  <a:moveTo>
                    <a:pt x="64186" y="50709"/>
                  </a:moveTo>
                  <a:lnTo>
                    <a:pt x="64186" y="73691"/>
                  </a:lnTo>
                  <a:lnTo>
                    <a:pt x="44281" y="62200"/>
                  </a:lnTo>
                  <a:lnTo>
                    <a:pt x="64186" y="50709"/>
                  </a:lnTo>
                  <a:close/>
                  <a:moveTo>
                    <a:pt x="22000" y="0"/>
                  </a:moveTo>
                  <a:cubicBezTo>
                    <a:pt x="21913" y="0"/>
                    <a:pt x="21827" y="22"/>
                    <a:pt x="21750" y="65"/>
                  </a:cubicBezTo>
                  <a:cubicBezTo>
                    <a:pt x="21596" y="155"/>
                    <a:pt x="21498" y="321"/>
                    <a:pt x="21498" y="502"/>
                  </a:cubicBezTo>
                  <a:lnTo>
                    <a:pt x="21498" y="24873"/>
                  </a:lnTo>
                  <a:lnTo>
                    <a:pt x="252" y="37141"/>
                  </a:lnTo>
                  <a:cubicBezTo>
                    <a:pt x="98" y="37231"/>
                    <a:pt x="0" y="37397"/>
                    <a:pt x="0" y="37573"/>
                  </a:cubicBezTo>
                  <a:cubicBezTo>
                    <a:pt x="0" y="37753"/>
                    <a:pt x="98" y="37919"/>
                    <a:pt x="252" y="38009"/>
                  </a:cubicBezTo>
                  <a:lnTo>
                    <a:pt x="20848" y="49901"/>
                  </a:lnTo>
                  <a:lnTo>
                    <a:pt x="297" y="61768"/>
                  </a:lnTo>
                  <a:cubicBezTo>
                    <a:pt x="143" y="61858"/>
                    <a:pt x="45" y="62023"/>
                    <a:pt x="45" y="62200"/>
                  </a:cubicBezTo>
                  <a:cubicBezTo>
                    <a:pt x="45" y="62380"/>
                    <a:pt x="143" y="62545"/>
                    <a:pt x="297" y="62635"/>
                  </a:cubicBezTo>
                  <a:lnTo>
                    <a:pt x="21705" y="74994"/>
                  </a:lnTo>
                  <a:cubicBezTo>
                    <a:pt x="21779" y="75039"/>
                    <a:pt x="21870" y="75062"/>
                    <a:pt x="21956" y="75062"/>
                  </a:cubicBezTo>
                  <a:cubicBezTo>
                    <a:pt x="22043" y="75062"/>
                    <a:pt x="22129" y="75039"/>
                    <a:pt x="22204" y="74994"/>
                  </a:cubicBezTo>
                  <a:cubicBezTo>
                    <a:pt x="22362" y="74904"/>
                    <a:pt x="22456" y="74738"/>
                    <a:pt x="22456" y="74558"/>
                  </a:cubicBezTo>
                  <a:lnTo>
                    <a:pt x="22456" y="50821"/>
                  </a:lnTo>
                  <a:lnTo>
                    <a:pt x="43112" y="62748"/>
                  </a:lnTo>
                  <a:cubicBezTo>
                    <a:pt x="43176" y="62782"/>
                    <a:pt x="43244" y="62793"/>
                    <a:pt x="43315" y="62801"/>
                  </a:cubicBezTo>
                  <a:lnTo>
                    <a:pt x="64437" y="74994"/>
                  </a:lnTo>
                  <a:cubicBezTo>
                    <a:pt x="64512" y="75039"/>
                    <a:pt x="64598" y="75062"/>
                    <a:pt x="64685" y="75062"/>
                  </a:cubicBezTo>
                  <a:cubicBezTo>
                    <a:pt x="64772" y="75062"/>
                    <a:pt x="64862" y="75039"/>
                    <a:pt x="64937" y="74994"/>
                  </a:cubicBezTo>
                  <a:cubicBezTo>
                    <a:pt x="65091" y="74904"/>
                    <a:pt x="65188" y="74738"/>
                    <a:pt x="65188" y="74558"/>
                  </a:cubicBezTo>
                  <a:lnTo>
                    <a:pt x="65188" y="50773"/>
                  </a:lnTo>
                  <a:lnTo>
                    <a:pt x="85931" y="62748"/>
                  </a:lnTo>
                  <a:cubicBezTo>
                    <a:pt x="86010" y="62793"/>
                    <a:pt x="86096" y="62815"/>
                    <a:pt x="86183" y="62815"/>
                  </a:cubicBezTo>
                  <a:cubicBezTo>
                    <a:pt x="86269" y="62815"/>
                    <a:pt x="86355" y="62793"/>
                    <a:pt x="86434" y="62748"/>
                  </a:cubicBezTo>
                  <a:cubicBezTo>
                    <a:pt x="86589" y="62658"/>
                    <a:pt x="86686" y="62493"/>
                    <a:pt x="86686" y="62312"/>
                  </a:cubicBezTo>
                  <a:lnTo>
                    <a:pt x="86686" y="37591"/>
                  </a:lnTo>
                  <a:cubicBezTo>
                    <a:pt x="86686" y="37415"/>
                    <a:pt x="86589" y="37250"/>
                    <a:pt x="86434" y="37160"/>
                  </a:cubicBezTo>
                  <a:cubicBezTo>
                    <a:pt x="86357" y="37115"/>
                    <a:pt x="86271" y="37092"/>
                    <a:pt x="86184" y="37092"/>
                  </a:cubicBezTo>
                  <a:cubicBezTo>
                    <a:pt x="86097" y="37092"/>
                    <a:pt x="86010" y="37115"/>
                    <a:pt x="85931" y="37160"/>
                  </a:cubicBezTo>
                  <a:lnTo>
                    <a:pt x="65320" y="49060"/>
                  </a:lnTo>
                  <a:lnTo>
                    <a:pt x="65320" y="25128"/>
                  </a:lnTo>
                  <a:cubicBezTo>
                    <a:pt x="65320" y="24947"/>
                    <a:pt x="65226" y="24782"/>
                    <a:pt x="65068" y="24692"/>
                  </a:cubicBezTo>
                  <a:cubicBezTo>
                    <a:pt x="64991" y="24647"/>
                    <a:pt x="64905" y="24625"/>
                    <a:pt x="64818" y="24625"/>
                  </a:cubicBezTo>
                  <a:cubicBezTo>
                    <a:pt x="64732" y="24625"/>
                    <a:pt x="64646" y="24647"/>
                    <a:pt x="64569" y="24692"/>
                  </a:cubicBezTo>
                  <a:lnTo>
                    <a:pt x="43912" y="36619"/>
                  </a:lnTo>
                  <a:lnTo>
                    <a:pt x="43912" y="12837"/>
                  </a:lnTo>
                  <a:cubicBezTo>
                    <a:pt x="43912" y="12657"/>
                    <a:pt x="43815" y="12492"/>
                    <a:pt x="43660" y="12402"/>
                  </a:cubicBezTo>
                  <a:cubicBezTo>
                    <a:pt x="43638" y="12390"/>
                    <a:pt x="43608" y="12390"/>
                    <a:pt x="43586" y="12383"/>
                  </a:cubicBezTo>
                  <a:lnTo>
                    <a:pt x="22253" y="65"/>
                  </a:lnTo>
                  <a:cubicBezTo>
                    <a:pt x="22174" y="22"/>
                    <a:pt x="22087" y="0"/>
                    <a:pt x="22000" y="0"/>
                  </a:cubicBez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 name="Google Shape;13;p2"/>
            <p:cNvGrpSpPr/>
            <p:nvPr/>
          </p:nvGrpSpPr>
          <p:grpSpPr>
            <a:xfrm>
              <a:off x="8" y="0"/>
              <a:ext cx="1756975" cy="1524150"/>
              <a:chOff x="1805600" y="596650"/>
              <a:chExt cx="1756975" cy="1524150"/>
            </a:xfrm>
          </p:grpSpPr>
          <p:sp>
            <p:nvSpPr>
              <p:cNvPr id="14" name="Google Shape;14;p2"/>
              <p:cNvSpPr/>
              <p:nvPr/>
            </p:nvSpPr>
            <p:spPr>
              <a:xfrm>
                <a:off x="20981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26833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80560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239075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2098175" y="16127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2"/>
            <p:cNvSpPr/>
            <p:nvPr/>
          </p:nvSpPr>
          <p:spPr>
            <a:xfrm>
              <a:off x="8215600" y="631775"/>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1290675" y="4164125"/>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 name="Google Shape;23;p2"/>
            <p:cNvGrpSpPr/>
            <p:nvPr/>
          </p:nvGrpSpPr>
          <p:grpSpPr>
            <a:xfrm>
              <a:off x="7627908" y="3111300"/>
              <a:ext cx="1171800" cy="2032200"/>
              <a:chOff x="5328583" y="229200"/>
              <a:chExt cx="1171800" cy="2032200"/>
            </a:xfrm>
          </p:grpSpPr>
          <p:sp>
            <p:nvSpPr>
              <p:cNvPr id="24" name="Google Shape;24;p2"/>
              <p:cNvSpPr/>
              <p:nvPr/>
            </p:nvSpPr>
            <p:spPr>
              <a:xfrm rot="10800000">
                <a:off x="5328583" y="7372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5913733" y="2292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rot="10800000">
                <a:off x="5622633" y="12453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rot="10800000">
                <a:off x="5328583" y="17533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rot="10800000">
                <a:off x="5913733" y="17533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 name="Google Shape;29;p2"/>
            <p:cNvSpPr/>
            <p:nvPr/>
          </p:nvSpPr>
          <p:spPr>
            <a:xfrm>
              <a:off x="5471650" y="1855450"/>
              <a:ext cx="518247" cy="448811"/>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 name="Google Shape;30;p2"/>
          <p:cNvSpPr txBox="1"/>
          <p:nvPr>
            <p:ph type="ctrTitle"/>
          </p:nvPr>
        </p:nvSpPr>
        <p:spPr>
          <a:xfrm>
            <a:off x="2096375" y="2539463"/>
            <a:ext cx="4951200" cy="12552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7200">
                <a:solidFill>
                  <a:schemeClr val="lt2"/>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1" name="Google Shape;31;p2"/>
          <p:cNvSpPr txBox="1"/>
          <p:nvPr>
            <p:ph idx="1" type="subTitle"/>
          </p:nvPr>
        </p:nvSpPr>
        <p:spPr>
          <a:xfrm>
            <a:off x="2557770" y="3630487"/>
            <a:ext cx="4028400" cy="37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600">
                <a:solidFill>
                  <a:schemeClr val="lt2"/>
                </a:solidFill>
                <a:latin typeface="Ubuntu Light"/>
                <a:ea typeface="Ubuntu Light"/>
                <a:cs typeface="Ubuntu Light"/>
                <a:sym typeface="Ubuntu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 name="Google Shape;32;p2"/>
          <p:cNvSpPr txBox="1"/>
          <p:nvPr>
            <p:ph idx="12" type="sldNum"/>
          </p:nvPr>
        </p:nvSpPr>
        <p:spPr>
          <a:xfrm>
            <a:off x="8556784" y="4749851"/>
            <a:ext cx="548700" cy="393600"/>
          </a:xfrm>
          <a:prstGeom prst="rect">
            <a:avLst/>
          </a:prstGeom>
          <a:noFill/>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8" name="Shape 188"/>
        <p:cNvGrpSpPr/>
        <p:nvPr/>
      </p:nvGrpSpPr>
      <p:grpSpPr>
        <a:xfrm>
          <a:off x="0" y="0"/>
          <a:ext cx="0" cy="0"/>
          <a:chOff x="0" y="0"/>
          <a:chExt cx="0" cy="0"/>
        </a:xfrm>
      </p:grpSpPr>
      <p:sp>
        <p:nvSpPr>
          <p:cNvPr id="189" name="Google Shape;189;p11"/>
          <p:cNvSpPr/>
          <p:nvPr/>
        </p:nvSpPr>
        <p:spPr>
          <a:xfrm>
            <a:off x="-11703" y="-37350"/>
            <a:ext cx="9188400" cy="5206800"/>
          </a:xfrm>
          <a:prstGeom prst="rect">
            <a:avLst/>
          </a:prstGeom>
          <a:gradFill>
            <a:gsLst>
              <a:gs pos="0">
                <a:srgbClr val="552BF7">
                  <a:alpha val="17254"/>
                  <a:alpha val="31250"/>
                </a:srgbClr>
              </a:gs>
              <a:gs pos="100000">
                <a:srgbClr val="FCFFA5">
                  <a:alpha val="48235"/>
                  <a:alpha val="3125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 name="Google Shape;190;p11"/>
          <p:cNvGrpSpPr/>
          <p:nvPr/>
        </p:nvGrpSpPr>
        <p:grpSpPr>
          <a:xfrm>
            <a:off x="8" y="-3"/>
            <a:ext cx="9144000" cy="5143503"/>
            <a:chOff x="8" y="-3"/>
            <a:chExt cx="9144000" cy="5143503"/>
          </a:xfrm>
        </p:grpSpPr>
        <p:sp>
          <p:nvSpPr>
            <p:cNvPr id="191" name="Google Shape;191;p11"/>
            <p:cNvSpPr/>
            <p:nvPr/>
          </p:nvSpPr>
          <p:spPr>
            <a:xfrm rot="5400000">
              <a:off x="273482" y="251090"/>
              <a:ext cx="3745052" cy="3242866"/>
            </a:xfrm>
            <a:custGeom>
              <a:rect b="b" l="l" r="r" t="t"/>
              <a:pathLst>
                <a:path extrusionOk="0" h="75062" w="86686">
                  <a:moveTo>
                    <a:pt x="22504" y="1369"/>
                  </a:moveTo>
                  <a:lnTo>
                    <a:pt x="42383" y="12848"/>
                  </a:lnTo>
                  <a:lnTo>
                    <a:pt x="22504" y="24328"/>
                  </a:lnTo>
                  <a:lnTo>
                    <a:pt x="22504" y="1369"/>
                  </a:lnTo>
                  <a:close/>
                  <a:moveTo>
                    <a:pt x="42906" y="13727"/>
                  </a:moveTo>
                  <a:lnTo>
                    <a:pt x="42906" y="36686"/>
                  </a:lnTo>
                  <a:lnTo>
                    <a:pt x="23027" y="25207"/>
                  </a:lnTo>
                  <a:lnTo>
                    <a:pt x="42906" y="13727"/>
                  </a:lnTo>
                  <a:close/>
                  <a:moveTo>
                    <a:pt x="64317" y="25996"/>
                  </a:moveTo>
                  <a:lnTo>
                    <a:pt x="64317" y="48977"/>
                  </a:lnTo>
                  <a:lnTo>
                    <a:pt x="44411" y="37487"/>
                  </a:lnTo>
                  <a:lnTo>
                    <a:pt x="64317" y="25996"/>
                  </a:lnTo>
                  <a:close/>
                  <a:moveTo>
                    <a:pt x="22504" y="26128"/>
                  </a:moveTo>
                  <a:lnTo>
                    <a:pt x="42360" y="37591"/>
                  </a:lnTo>
                  <a:lnTo>
                    <a:pt x="22504" y="49060"/>
                  </a:lnTo>
                  <a:lnTo>
                    <a:pt x="22504" y="26128"/>
                  </a:lnTo>
                  <a:close/>
                  <a:moveTo>
                    <a:pt x="21408" y="26086"/>
                  </a:moveTo>
                  <a:lnTo>
                    <a:pt x="21408" y="49063"/>
                  </a:lnTo>
                  <a:lnTo>
                    <a:pt x="1507" y="37573"/>
                  </a:lnTo>
                  <a:lnTo>
                    <a:pt x="21408" y="26086"/>
                  </a:lnTo>
                  <a:close/>
                  <a:moveTo>
                    <a:pt x="43867" y="38332"/>
                  </a:moveTo>
                  <a:lnTo>
                    <a:pt x="63742" y="49804"/>
                  </a:lnTo>
                  <a:lnTo>
                    <a:pt x="43867" y="61283"/>
                  </a:lnTo>
                  <a:lnTo>
                    <a:pt x="43867" y="38332"/>
                  </a:lnTo>
                  <a:close/>
                  <a:moveTo>
                    <a:pt x="42861" y="38516"/>
                  </a:moveTo>
                  <a:lnTo>
                    <a:pt x="42861" y="61445"/>
                  </a:lnTo>
                  <a:lnTo>
                    <a:pt x="23005" y="49980"/>
                  </a:lnTo>
                  <a:lnTo>
                    <a:pt x="42861" y="38516"/>
                  </a:lnTo>
                  <a:close/>
                  <a:moveTo>
                    <a:pt x="85683" y="38463"/>
                  </a:moveTo>
                  <a:lnTo>
                    <a:pt x="85683" y="61445"/>
                  </a:lnTo>
                  <a:lnTo>
                    <a:pt x="65778" y="49954"/>
                  </a:lnTo>
                  <a:lnTo>
                    <a:pt x="85683" y="38463"/>
                  </a:lnTo>
                  <a:close/>
                  <a:moveTo>
                    <a:pt x="21453" y="50709"/>
                  </a:moveTo>
                  <a:lnTo>
                    <a:pt x="21453" y="73691"/>
                  </a:lnTo>
                  <a:lnTo>
                    <a:pt x="1552" y="62200"/>
                  </a:lnTo>
                  <a:lnTo>
                    <a:pt x="21453" y="50709"/>
                  </a:lnTo>
                  <a:close/>
                  <a:moveTo>
                    <a:pt x="64186" y="50709"/>
                  </a:moveTo>
                  <a:lnTo>
                    <a:pt x="64186" y="73691"/>
                  </a:lnTo>
                  <a:lnTo>
                    <a:pt x="44281" y="62200"/>
                  </a:lnTo>
                  <a:lnTo>
                    <a:pt x="64186" y="50709"/>
                  </a:lnTo>
                  <a:close/>
                  <a:moveTo>
                    <a:pt x="22000" y="0"/>
                  </a:moveTo>
                  <a:cubicBezTo>
                    <a:pt x="21913" y="0"/>
                    <a:pt x="21827" y="22"/>
                    <a:pt x="21750" y="65"/>
                  </a:cubicBezTo>
                  <a:cubicBezTo>
                    <a:pt x="21596" y="155"/>
                    <a:pt x="21498" y="321"/>
                    <a:pt x="21498" y="502"/>
                  </a:cubicBezTo>
                  <a:lnTo>
                    <a:pt x="21498" y="24873"/>
                  </a:lnTo>
                  <a:lnTo>
                    <a:pt x="252" y="37141"/>
                  </a:lnTo>
                  <a:cubicBezTo>
                    <a:pt x="98" y="37231"/>
                    <a:pt x="0" y="37397"/>
                    <a:pt x="0" y="37573"/>
                  </a:cubicBezTo>
                  <a:cubicBezTo>
                    <a:pt x="0" y="37753"/>
                    <a:pt x="98" y="37919"/>
                    <a:pt x="252" y="38009"/>
                  </a:cubicBezTo>
                  <a:lnTo>
                    <a:pt x="20848" y="49901"/>
                  </a:lnTo>
                  <a:lnTo>
                    <a:pt x="297" y="61768"/>
                  </a:lnTo>
                  <a:cubicBezTo>
                    <a:pt x="143" y="61858"/>
                    <a:pt x="45" y="62023"/>
                    <a:pt x="45" y="62200"/>
                  </a:cubicBezTo>
                  <a:cubicBezTo>
                    <a:pt x="45" y="62380"/>
                    <a:pt x="143" y="62545"/>
                    <a:pt x="297" y="62635"/>
                  </a:cubicBezTo>
                  <a:lnTo>
                    <a:pt x="21705" y="74994"/>
                  </a:lnTo>
                  <a:cubicBezTo>
                    <a:pt x="21779" y="75039"/>
                    <a:pt x="21870" y="75062"/>
                    <a:pt x="21956" y="75062"/>
                  </a:cubicBezTo>
                  <a:cubicBezTo>
                    <a:pt x="22043" y="75062"/>
                    <a:pt x="22129" y="75039"/>
                    <a:pt x="22204" y="74994"/>
                  </a:cubicBezTo>
                  <a:cubicBezTo>
                    <a:pt x="22362" y="74904"/>
                    <a:pt x="22456" y="74738"/>
                    <a:pt x="22456" y="74558"/>
                  </a:cubicBezTo>
                  <a:lnTo>
                    <a:pt x="22456" y="50821"/>
                  </a:lnTo>
                  <a:lnTo>
                    <a:pt x="43112" y="62748"/>
                  </a:lnTo>
                  <a:cubicBezTo>
                    <a:pt x="43176" y="62782"/>
                    <a:pt x="43244" y="62793"/>
                    <a:pt x="43315" y="62801"/>
                  </a:cubicBezTo>
                  <a:lnTo>
                    <a:pt x="64437" y="74994"/>
                  </a:lnTo>
                  <a:cubicBezTo>
                    <a:pt x="64512" y="75039"/>
                    <a:pt x="64598" y="75062"/>
                    <a:pt x="64685" y="75062"/>
                  </a:cubicBezTo>
                  <a:cubicBezTo>
                    <a:pt x="64772" y="75062"/>
                    <a:pt x="64862" y="75039"/>
                    <a:pt x="64937" y="74994"/>
                  </a:cubicBezTo>
                  <a:cubicBezTo>
                    <a:pt x="65091" y="74904"/>
                    <a:pt x="65188" y="74738"/>
                    <a:pt x="65188" y="74558"/>
                  </a:cubicBezTo>
                  <a:lnTo>
                    <a:pt x="65188" y="50773"/>
                  </a:lnTo>
                  <a:lnTo>
                    <a:pt x="85931" y="62748"/>
                  </a:lnTo>
                  <a:cubicBezTo>
                    <a:pt x="86010" y="62793"/>
                    <a:pt x="86096" y="62815"/>
                    <a:pt x="86183" y="62815"/>
                  </a:cubicBezTo>
                  <a:cubicBezTo>
                    <a:pt x="86269" y="62815"/>
                    <a:pt x="86355" y="62793"/>
                    <a:pt x="86434" y="62748"/>
                  </a:cubicBezTo>
                  <a:cubicBezTo>
                    <a:pt x="86589" y="62658"/>
                    <a:pt x="86686" y="62493"/>
                    <a:pt x="86686" y="62312"/>
                  </a:cubicBezTo>
                  <a:lnTo>
                    <a:pt x="86686" y="37591"/>
                  </a:lnTo>
                  <a:cubicBezTo>
                    <a:pt x="86686" y="37415"/>
                    <a:pt x="86589" y="37250"/>
                    <a:pt x="86434" y="37160"/>
                  </a:cubicBezTo>
                  <a:cubicBezTo>
                    <a:pt x="86357" y="37115"/>
                    <a:pt x="86271" y="37092"/>
                    <a:pt x="86184" y="37092"/>
                  </a:cubicBezTo>
                  <a:cubicBezTo>
                    <a:pt x="86097" y="37092"/>
                    <a:pt x="86010" y="37115"/>
                    <a:pt x="85931" y="37160"/>
                  </a:cubicBezTo>
                  <a:lnTo>
                    <a:pt x="65320" y="49060"/>
                  </a:lnTo>
                  <a:lnTo>
                    <a:pt x="65320" y="25128"/>
                  </a:lnTo>
                  <a:cubicBezTo>
                    <a:pt x="65320" y="24947"/>
                    <a:pt x="65226" y="24782"/>
                    <a:pt x="65068" y="24692"/>
                  </a:cubicBezTo>
                  <a:cubicBezTo>
                    <a:pt x="64991" y="24647"/>
                    <a:pt x="64905" y="24625"/>
                    <a:pt x="64818" y="24625"/>
                  </a:cubicBezTo>
                  <a:cubicBezTo>
                    <a:pt x="64732" y="24625"/>
                    <a:pt x="64646" y="24647"/>
                    <a:pt x="64569" y="24692"/>
                  </a:cubicBezTo>
                  <a:lnTo>
                    <a:pt x="43912" y="36619"/>
                  </a:lnTo>
                  <a:lnTo>
                    <a:pt x="43912" y="12837"/>
                  </a:lnTo>
                  <a:cubicBezTo>
                    <a:pt x="43912" y="12657"/>
                    <a:pt x="43815" y="12492"/>
                    <a:pt x="43660" y="12402"/>
                  </a:cubicBezTo>
                  <a:cubicBezTo>
                    <a:pt x="43638" y="12390"/>
                    <a:pt x="43608" y="12390"/>
                    <a:pt x="43586" y="12383"/>
                  </a:cubicBezTo>
                  <a:lnTo>
                    <a:pt x="22253" y="65"/>
                  </a:lnTo>
                  <a:cubicBezTo>
                    <a:pt x="22174" y="22"/>
                    <a:pt x="22087" y="0"/>
                    <a:pt x="22000" y="0"/>
                  </a:cubicBez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 name="Google Shape;192;p11"/>
            <p:cNvGrpSpPr/>
            <p:nvPr/>
          </p:nvGrpSpPr>
          <p:grpSpPr>
            <a:xfrm>
              <a:off x="8" y="0"/>
              <a:ext cx="1756975" cy="1524150"/>
              <a:chOff x="1805600" y="596650"/>
              <a:chExt cx="1756975" cy="1524150"/>
            </a:xfrm>
          </p:grpSpPr>
          <p:sp>
            <p:nvSpPr>
              <p:cNvPr id="193" name="Google Shape;193;p11"/>
              <p:cNvSpPr/>
              <p:nvPr/>
            </p:nvSpPr>
            <p:spPr>
              <a:xfrm>
                <a:off x="20981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1"/>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1"/>
              <p:cNvSpPr/>
              <p:nvPr/>
            </p:nvSpPr>
            <p:spPr>
              <a:xfrm>
                <a:off x="26833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9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a:off x="180560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a:off x="239075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1"/>
              <p:cNvSpPr/>
              <p:nvPr/>
            </p:nvSpPr>
            <p:spPr>
              <a:xfrm>
                <a:off x="2098175" y="16127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 name="Google Shape;200;p11"/>
            <p:cNvGrpSpPr/>
            <p:nvPr/>
          </p:nvGrpSpPr>
          <p:grpSpPr>
            <a:xfrm rot="10800000">
              <a:off x="7387033" y="3619350"/>
              <a:ext cx="1756975" cy="1524150"/>
              <a:chOff x="1805600" y="596650"/>
              <a:chExt cx="1756975" cy="1524150"/>
            </a:xfrm>
          </p:grpSpPr>
          <p:sp>
            <p:nvSpPr>
              <p:cNvPr id="201" name="Google Shape;201;p11"/>
              <p:cNvSpPr/>
              <p:nvPr/>
            </p:nvSpPr>
            <p:spPr>
              <a:xfrm>
                <a:off x="20981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a:off x="26833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1"/>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9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a:off x="180560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a:off x="239075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a:off x="2098175" y="16127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 name="Google Shape;208;p11"/>
            <p:cNvSpPr/>
            <p:nvPr/>
          </p:nvSpPr>
          <p:spPr>
            <a:xfrm>
              <a:off x="3054458" y="46354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 name="Google Shape;209;p11"/>
          <p:cNvSpPr txBox="1"/>
          <p:nvPr>
            <p:ph hasCustomPrompt="1" type="title"/>
          </p:nvPr>
        </p:nvSpPr>
        <p:spPr>
          <a:xfrm>
            <a:off x="1618725" y="1764900"/>
            <a:ext cx="5906400" cy="14838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9600">
                <a:solidFill>
                  <a:schemeClr val="dk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0" name="Google Shape;210;p11"/>
          <p:cNvSpPr txBox="1"/>
          <p:nvPr>
            <p:ph idx="1" type="body"/>
          </p:nvPr>
        </p:nvSpPr>
        <p:spPr>
          <a:xfrm>
            <a:off x="1618725" y="3152225"/>
            <a:ext cx="59064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solidFill>
                  <a:schemeClr val="dk1"/>
                </a:solidFill>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211" name="Google Shape;211;p11"/>
          <p:cNvSpPr txBox="1"/>
          <p:nvPr>
            <p:ph idx="12" type="sldNum"/>
          </p:nvPr>
        </p:nvSpPr>
        <p:spPr>
          <a:xfrm>
            <a:off x="8556784" y="4749851"/>
            <a:ext cx="548700" cy="393600"/>
          </a:xfrm>
          <a:prstGeom prst="rect">
            <a:avLst/>
          </a:prstGeom>
          <a:noFill/>
        </p:spPr>
        <p:txBody>
          <a:bodyPr anchorCtr="0" anchor="t" bIns="91425" lIns="91425" spcFirstLastPara="1" rIns="91425" wrap="square" tIns="91425">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CUSTOM">
    <p:spTree>
      <p:nvGrpSpPr>
        <p:cNvPr id="212" name="Shape 212"/>
        <p:cNvGrpSpPr/>
        <p:nvPr/>
      </p:nvGrpSpPr>
      <p:grpSpPr>
        <a:xfrm>
          <a:off x="0" y="0"/>
          <a:ext cx="0" cy="0"/>
          <a:chOff x="0" y="0"/>
          <a:chExt cx="0" cy="0"/>
        </a:xfrm>
      </p:grpSpPr>
      <p:sp>
        <p:nvSpPr>
          <p:cNvPr id="213" name="Google Shape;213;p12"/>
          <p:cNvSpPr txBox="1"/>
          <p:nvPr>
            <p:ph type="ctrTitle"/>
          </p:nvPr>
        </p:nvSpPr>
        <p:spPr>
          <a:xfrm>
            <a:off x="1568363" y="1420350"/>
            <a:ext cx="26829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1200"/>
              <a:buFont typeface="Advent Pro SemiBold"/>
              <a:buNone/>
              <a:defRPr sz="2400"/>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14" name="Google Shape;214;p12"/>
          <p:cNvSpPr txBox="1"/>
          <p:nvPr>
            <p:ph idx="1" type="subTitle"/>
          </p:nvPr>
        </p:nvSpPr>
        <p:spPr>
          <a:xfrm>
            <a:off x="1695713" y="1882650"/>
            <a:ext cx="24282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atin typeface="Roboto Light"/>
                <a:ea typeface="Roboto Light"/>
                <a:cs typeface="Roboto Light"/>
                <a:sym typeface="Roboto Light"/>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15" name="Google Shape;215;p12"/>
          <p:cNvSpPr txBox="1"/>
          <p:nvPr>
            <p:ph idx="2" type="ctrTitle"/>
          </p:nvPr>
        </p:nvSpPr>
        <p:spPr>
          <a:xfrm>
            <a:off x="4892713" y="1420350"/>
            <a:ext cx="26829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1200"/>
              <a:buFont typeface="Advent Pro SemiBold"/>
              <a:buNone/>
              <a:defRPr sz="2400"/>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16" name="Google Shape;216;p12"/>
          <p:cNvSpPr txBox="1"/>
          <p:nvPr>
            <p:ph idx="3" type="subTitle"/>
          </p:nvPr>
        </p:nvSpPr>
        <p:spPr>
          <a:xfrm>
            <a:off x="5020063" y="1882650"/>
            <a:ext cx="24282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atin typeface="Roboto Light"/>
                <a:ea typeface="Roboto Light"/>
                <a:cs typeface="Roboto Light"/>
                <a:sym typeface="Roboto Light"/>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17" name="Google Shape;217;p12"/>
          <p:cNvSpPr txBox="1"/>
          <p:nvPr>
            <p:ph idx="4" type="ctrTitle"/>
          </p:nvPr>
        </p:nvSpPr>
        <p:spPr>
          <a:xfrm>
            <a:off x="2003663" y="3104750"/>
            <a:ext cx="181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1200"/>
              <a:buFont typeface="Advent Pro SemiBold"/>
              <a:buNone/>
              <a:defRPr sz="2400"/>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18" name="Google Shape;218;p12"/>
          <p:cNvSpPr txBox="1"/>
          <p:nvPr>
            <p:ph idx="5" type="subTitle"/>
          </p:nvPr>
        </p:nvSpPr>
        <p:spPr>
          <a:xfrm>
            <a:off x="1695713" y="3567050"/>
            <a:ext cx="24282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atin typeface="Roboto Light"/>
                <a:ea typeface="Roboto Light"/>
                <a:cs typeface="Roboto Light"/>
                <a:sym typeface="Roboto Light"/>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19" name="Google Shape;219;p12"/>
          <p:cNvSpPr txBox="1"/>
          <p:nvPr>
            <p:ph idx="6" type="ctrTitle"/>
          </p:nvPr>
        </p:nvSpPr>
        <p:spPr>
          <a:xfrm>
            <a:off x="5179063" y="3104750"/>
            <a:ext cx="2110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1200"/>
              <a:buFont typeface="Advent Pro SemiBold"/>
              <a:buNone/>
              <a:defRPr sz="2400"/>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20" name="Google Shape;220;p12"/>
          <p:cNvSpPr txBox="1"/>
          <p:nvPr>
            <p:ph idx="7" type="subTitle"/>
          </p:nvPr>
        </p:nvSpPr>
        <p:spPr>
          <a:xfrm>
            <a:off x="5020063" y="3567050"/>
            <a:ext cx="24282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atin typeface="Roboto Light"/>
                <a:ea typeface="Roboto Light"/>
                <a:cs typeface="Roboto Light"/>
                <a:sym typeface="Roboto Light"/>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grpSp>
        <p:nvGrpSpPr>
          <p:cNvPr id="221" name="Google Shape;221;p12"/>
          <p:cNvGrpSpPr/>
          <p:nvPr/>
        </p:nvGrpSpPr>
        <p:grpSpPr>
          <a:xfrm>
            <a:off x="0" y="-3"/>
            <a:ext cx="9143991" cy="5143503"/>
            <a:chOff x="0" y="-3"/>
            <a:chExt cx="9143991" cy="5143503"/>
          </a:xfrm>
        </p:grpSpPr>
        <p:grpSp>
          <p:nvGrpSpPr>
            <p:cNvPr id="222" name="Google Shape;222;p12"/>
            <p:cNvGrpSpPr/>
            <p:nvPr/>
          </p:nvGrpSpPr>
          <p:grpSpPr>
            <a:xfrm>
              <a:off x="0" y="-3"/>
              <a:ext cx="9143991" cy="3745052"/>
              <a:chOff x="1356925" y="-3"/>
              <a:chExt cx="9143991" cy="3745052"/>
            </a:xfrm>
          </p:grpSpPr>
          <p:sp>
            <p:nvSpPr>
              <p:cNvPr id="223" name="Google Shape;223;p12"/>
              <p:cNvSpPr/>
              <p:nvPr/>
            </p:nvSpPr>
            <p:spPr>
              <a:xfrm rot="5400000">
                <a:off x="1105832" y="251090"/>
                <a:ext cx="3745052" cy="3242866"/>
              </a:xfrm>
              <a:custGeom>
                <a:rect b="b" l="l" r="r" t="t"/>
                <a:pathLst>
                  <a:path extrusionOk="0" h="75062" w="86686">
                    <a:moveTo>
                      <a:pt x="22504" y="1369"/>
                    </a:moveTo>
                    <a:lnTo>
                      <a:pt x="42383" y="12848"/>
                    </a:lnTo>
                    <a:lnTo>
                      <a:pt x="22504" y="24328"/>
                    </a:lnTo>
                    <a:lnTo>
                      <a:pt x="22504" y="1369"/>
                    </a:lnTo>
                    <a:close/>
                    <a:moveTo>
                      <a:pt x="42906" y="13727"/>
                    </a:moveTo>
                    <a:lnTo>
                      <a:pt x="42906" y="36686"/>
                    </a:lnTo>
                    <a:lnTo>
                      <a:pt x="23027" y="25207"/>
                    </a:lnTo>
                    <a:lnTo>
                      <a:pt x="42906" y="13727"/>
                    </a:lnTo>
                    <a:close/>
                    <a:moveTo>
                      <a:pt x="64317" y="25996"/>
                    </a:moveTo>
                    <a:lnTo>
                      <a:pt x="64317" y="48977"/>
                    </a:lnTo>
                    <a:lnTo>
                      <a:pt x="44411" y="37487"/>
                    </a:lnTo>
                    <a:lnTo>
                      <a:pt x="64317" y="25996"/>
                    </a:lnTo>
                    <a:close/>
                    <a:moveTo>
                      <a:pt x="22504" y="26128"/>
                    </a:moveTo>
                    <a:lnTo>
                      <a:pt x="42360" y="37591"/>
                    </a:lnTo>
                    <a:lnTo>
                      <a:pt x="22504" y="49060"/>
                    </a:lnTo>
                    <a:lnTo>
                      <a:pt x="22504" y="26128"/>
                    </a:lnTo>
                    <a:close/>
                    <a:moveTo>
                      <a:pt x="21408" y="26086"/>
                    </a:moveTo>
                    <a:lnTo>
                      <a:pt x="21408" y="49063"/>
                    </a:lnTo>
                    <a:lnTo>
                      <a:pt x="1507" y="37573"/>
                    </a:lnTo>
                    <a:lnTo>
                      <a:pt x="21408" y="26086"/>
                    </a:lnTo>
                    <a:close/>
                    <a:moveTo>
                      <a:pt x="43867" y="38332"/>
                    </a:moveTo>
                    <a:lnTo>
                      <a:pt x="63742" y="49804"/>
                    </a:lnTo>
                    <a:lnTo>
                      <a:pt x="43867" y="61283"/>
                    </a:lnTo>
                    <a:lnTo>
                      <a:pt x="43867" y="38332"/>
                    </a:lnTo>
                    <a:close/>
                    <a:moveTo>
                      <a:pt x="42861" y="38516"/>
                    </a:moveTo>
                    <a:lnTo>
                      <a:pt x="42861" y="61445"/>
                    </a:lnTo>
                    <a:lnTo>
                      <a:pt x="23005" y="49980"/>
                    </a:lnTo>
                    <a:lnTo>
                      <a:pt x="42861" y="38516"/>
                    </a:lnTo>
                    <a:close/>
                    <a:moveTo>
                      <a:pt x="85683" y="38463"/>
                    </a:moveTo>
                    <a:lnTo>
                      <a:pt x="85683" y="61445"/>
                    </a:lnTo>
                    <a:lnTo>
                      <a:pt x="65778" y="49954"/>
                    </a:lnTo>
                    <a:lnTo>
                      <a:pt x="85683" y="38463"/>
                    </a:lnTo>
                    <a:close/>
                    <a:moveTo>
                      <a:pt x="21453" y="50709"/>
                    </a:moveTo>
                    <a:lnTo>
                      <a:pt x="21453" y="73691"/>
                    </a:lnTo>
                    <a:lnTo>
                      <a:pt x="1552" y="62200"/>
                    </a:lnTo>
                    <a:lnTo>
                      <a:pt x="21453" y="50709"/>
                    </a:lnTo>
                    <a:close/>
                    <a:moveTo>
                      <a:pt x="64186" y="50709"/>
                    </a:moveTo>
                    <a:lnTo>
                      <a:pt x="64186" y="73691"/>
                    </a:lnTo>
                    <a:lnTo>
                      <a:pt x="44281" y="62200"/>
                    </a:lnTo>
                    <a:lnTo>
                      <a:pt x="64186" y="50709"/>
                    </a:lnTo>
                    <a:close/>
                    <a:moveTo>
                      <a:pt x="22000" y="0"/>
                    </a:moveTo>
                    <a:cubicBezTo>
                      <a:pt x="21913" y="0"/>
                      <a:pt x="21827" y="22"/>
                      <a:pt x="21750" y="65"/>
                    </a:cubicBezTo>
                    <a:cubicBezTo>
                      <a:pt x="21596" y="155"/>
                      <a:pt x="21498" y="321"/>
                      <a:pt x="21498" y="502"/>
                    </a:cubicBezTo>
                    <a:lnTo>
                      <a:pt x="21498" y="24873"/>
                    </a:lnTo>
                    <a:lnTo>
                      <a:pt x="252" y="37141"/>
                    </a:lnTo>
                    <a:cubicBezTo>
                      <a:pt x="98" y="37231"/>
                      <a:pt x="0" y="37397"/>
                      <a:pt x="0" y="37573"/>
                    </a:cubicBezTo>
                    <a:cubicBezTo>
                      <a:pt x="0" y="37753"/>
                      <a:pt x="98" y="37919"/>
                      <a:pt x="252" y="38009"/>
                    </a:cubicBezTo>
                    <a:lnTo>
                      <a:pt x="20848" y="49901"/>
                    </a:lnTo>
                    <a:lnTo>
                      <a:pt x="297" y="61768"/>
                    </a:lnTo>
                    <a:cubicBezTo>
                      <a:pt x="143" y="61858"/>
                      <a:pt x="45" y="62023"/>
                      <a:pt x="45" y="62200"/>
                    </a:cubicBezTo>
                    <a:cubicBezTo>
                      <a:pt x="45" y="62380"/>
                      <a:pt x="143" y="62545"/>
                      <a:pt x="297" y="62635"/>
                    </a:cubicBezTo>
                    <a:lnTo>
                      <a:pt x="21705" y="74994"/>
                    </a:lnTo>
                    <a:cubicBezTo>
                      <a:pt x="21779" y="75039"/>
                      <a:pt x="21870" y="75062"/>
                      <a:pt x="21956" y="75062"/>
                    </a:cubicBezTo>
                    <a:cubicBezTo>
                      <a:pt x="22043" y="75062"/>
                      <a:pt x="22129" y="75039"/>
                      <a:pt x="22204" y="74994"/>
                    </a:cubicBezTo>
                    <a:cubicBezTo>
                      <a:pt x="22362" y="74904"/>
                      <a:pt x="22456" y="74738"/>
                      <a:pt x="22456" y="74558"/>
                    </a:cubicBezTo>
                    <a:lnTo>
                      <a:pt x="22456" y="50821"/>
                    </a:lnTo>
                    <a:lnTo>
                      <a:pt x="43112" y="62748"/>
                    </a:lnTo>
                    <a:cubicBezTo>
                      <a:pt x="43176" y="62782"/>
                      <a:pt x="43244" y="62793"/>
                      <a:pt x="43315" y="62801"/>
                    </a:cubicBezTo>
                    <a:lnTo>
                      <a:pt x="64437" y="74994"/>
                    </a:lnTo>
                    <a:cubicBezTo>
                      <a:pt x="64512" y="75039"/>
                      <a:pt x="64598" y="75062"/>
                      <a:pt x="64685" y="75062"/>
                    </a:cubicBezTo>
                    <a:cubicBezTo>
                      <a:pt x="64772" y="75062"/>
                      <a:pt x="64862" y="75039"/>
                      <a:pt x="64937" y="74994"/>
                    </a:cubicBezTo>
                    <a:cubicBezTo>
                      <a:pt x="65091" y="74904"/>
                      <a:pt x="65188" y="74738"/>
                      <a:pt x="65188" y="74558"/>
                    </a:cubicBezTo>
                    <a:lnTo>
                      <a:pt x="65188" y="50773"/>
                    </a:lnTo>
                    <a:lnTo>
                      <a:pt x="85931" y="62748"/>
                    </a:lnTo>
                    <a:cubicBezTo>
                      <a:pt x="86010" y="62793"/>
                      <a:pt x="86096" y="62815"/>
                      <a:pt x="86183" y="62815"/>
                    </a:cubicBezTo>
                    <a:cubicBezTo>
                      <a:pt x="86269" y="62815"/>
                      <a:pt x="86355" y="62793"/>
                      <a:pt x="86434" y="62748"/>
                    </a:cubicBezTo>
                    <a:cubicBezTo>
                      <a:pt x="86589" y="62658"/>
                      <a:pt x="86686" y="62493"/>
                      <a:pt x="86686" y="62312"/>
                    </a:cubicBezTo>
                    <a:lnTo>
                      <a:pt x="86686" y="37591"/>
                    </a:lnTo>
                    <a:cubicBezTo>
                      <a:pt x="86686" y="37415"/>
                      <a:pt x="86589" y="37250"/>
                      <a:pt x="86434" y="37160"/>
                    </a:cubicBezTo>
                    <a:cubicBezTo>
                      <a:pt x="86357" y="37115"/>
                      <a:pt x="86271" y="37092"/>
                      <a:pt x="86184" y="37092"/>
                    </a:cubicBezTo>
                    <a:cubicBezTo>
                      <a:pt x="86097" y="37092"/>
                      <a:pt x="86010" y="37115"/>
                      <a:pt x="85931" y="37160"/>
                    </a:cubicBezTo>
                    <a:lnTo>
                      <a:pt x="65320" y="49060"/>
                    </a:lnTo>
                    <a:lnTo>
                      <a:pt x="65320" y="25128"/>
                    </a:lnTo>
                    <a:cubicBezTo>
                      <a:pt x="65320" y="24947"/>
                      <a:pt x="65226" y="24782"/>
                      <a:pt x="65068" y="24692"/>
                    </a:cubicBezTo>
                    <a:cubicBezTo>
                      <a:pt x="64991" y="24647"/>
                      <a:pt x="64905" y="24625"/>
                      <a:pt x="64818" y="24625"/>
                    </a:cubicBezTo>
                    <a:cubicBezTo>
                      <a:pt x="64732" y="24625"/>
                      <a:pt x="64646" y="24647"/>
                      <a:pt x="64569" y="24692"/>
                    </a:cubicBezTo>
                    <a:lnTo>
                      <a:pt x="43912" y="36619"/>
                    </a:lnTo>
                    <a:lnTo>
                      <a:pt x="43912" y="12837"/>
                    </a:lnTo>
                    <a:cubicBezTo>
                      <a:pt x="43912" y="12657"/>
                      <a:pt x="43815" y="12492"/>
                      <a:pt x="43660" y="12402"/>
                    </a:cubicBezTo>
                    <a:cubicBezTo>
                      <a:pt x="43638" y="12390"/>
                      <a:pt x="43608" y="12390"/>
                      <a:pt x="43586" y="12383"/>
                    </a:cubicBezTo>
                    <a:lnTo>
                      <a:pt x="22253" y="65"/>
                    </a:lnTo>
                    <a:cubicBezTo>
                      <a:pt x="22174" y="22"/>
                      <a:pt x="22087" y="0"/>
                      <a:pt x="22000" y="0"/>
                    </a:cubicBez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2"/>
              <p:cNvSpPr/>
              <p:nvPr/>
            </p:nvSpPr>
            <p:spPr>
              <a:xfrm flipH="1" rot="-5400000">
                <a:off x="7006957" y="251090"/>
                <a:ext cx="3745052" cy="3242866"/>
              </a:xfrm>
              <a:custGeom>
                <a:rect b="b" l="l" r="r" t="t"/>
                <a:pathLst>
                  <a:path extrusionOk="0" h="75062" w="86686">
                    <a:moveTo>
                      <a:pt x="22504" y="1369"/>
                    </a:moveTo>
                    <a:lnTo>
                      <a:pt x="42383" y="12848"/>
                    </a:lnTo>
                    <a:lnTo>
                      <a:pt x="22504" y="24328"/>
                    </a:lnTo>
                    <a:lnTo>
                      <a:pt x="22504" y="1369"/>
                    </a:lnTo>
                    <a:close/>
                    <a:moveTo>
                      <a:pt x="42906" y="13727"/>
                    </a:moveTo>
                    <a:lnTo>
                      <a:pt x="42906" y="36686"/>
                    </a:lnTo>
                    <a:lnTo>
                      <a:pt x="23027" y="25207"/>
                    </a:lnTo>
                    <a:lnTo>
                      <a:pt x="42906" y="13727"/>
                    </a:lnTo>
                    <a:close/>
                    <a:moveTo>
                      <a:pt x="64317" y="25996"/>
                    </a:moveTo>
                    <a:lnTo>
                      <a:pt x="64317" y="48977"/>
                    </a:lnTo>
                    <a:lnTo>
                      <a:pt x="44411" y="37487"/>
                    </a:lnTo>
                    <a:lnTo>
                      <a:pt x="64317" y="25996"/>
                    </a:lnTo>
                    <a:close/>
                    <a:moveTo>
                      <a:pt x="22504" y="26128"/>
                    </a:moveTo>
                    <a:lnTo>
                      <a:pt x="42360" y="37591"/>
                    </a:lnTo>
                    <a:lnTo>
                      <a:pt x="22504" y="49060"/>
                    </a:lnTo>
                    <a:lnTo>
                      <a:pt x="22504" y="26128"/>
                    </a:lnTo>
                    <a:close/>
                    <a:moveTo>
                      <a:pt x="21408" y="26086"/>
                    </a:moveTo>
                    <a:lnTo>
                      <a:pt x="21408" y="49063"/>
                    </a:lnTo>
                    <a:lnTo>
                      <a:pt x="1507" y="37573"/>
                    </a:lnTo>
                    <a:lnTo>
                      <a:pt x="21408" y="26086"/>
                    </a:lnTo>
                    <a:close/>
                    <a:moveTo>
                      <a:pt x="43867" y="38332"/>
                    </a:moveTo>
                    <a:lnTo>
                      <a:pt x="63742" y="49804"/>
                    </a:lnTo>
                    <a:lnTo>
                      <a:pt x="43867" y="61283"/>
                    </a:lnTo>
                    <a:lnTo>
                      <a:pt x="43867" y="38332"/>
                    </a:lnTo>
                    <a:close/>
                    <a:moveTo>
                      <a:pt x="42861" y="38516"/>
                    </a:moveTo>
                    <a:lnTo>
                      <a:pt x="42861" y="61445"/>
                    </a:lnTo>
                    <a:lnTo>
                      <a:pt x="23005" y="49980"/>
                    </a:lnTo>
                    <a:lnTo>
                      <a:pt x="42861" y="38516"/>
                    </a:lnTo>
                    <a:close/>
                    <a:moveTo>
                      <a:pt x="85683" y="38463"/>
                    </a:moveTo>
                    <a:lnTo>
                      <a:pt x="85683" y="61445"/>
                    </a:lnTo>
                    <a:lnTo>
                      <a:pt x="65778" y="49954"/>
                    </a:lnTo>
                    <a:lnTo>
                      <a:pt x="85683" y="38463"/>
                    </a:lnTo>
                    <a:close/>
                    <a:moveTo>
                      <a:pt x="21453" y="50709"/>
                    </a:moveTo>
                    <a:lnTo>
                      <a:pt x="21453" y="73691"/>
                    </a:lnTo>
                    <a:lnTo>
                      <a:pt x="1552" y="62200"/>
                    </a:lnTo>
                    <a:lnTo>
                      <a:pt x="21453" y="50709"/>
                    </a:lnTo>
                    <a:close/>
                    <a:moveTo>
                      <a:pt x="64186" y="50709"/>
                    </a:moveTo>
                    <a:lnTo>
                      <a:pt x="64186" y="73691"/>
                    </a:lnTo>
                    <a:lnTo>
                      <a:pt x="44281" y="62200"/>
                    </a:lnTo>
                    <a:lnTo>
                      <a:pt x="64186" y="50709"/>
                    </a:lnTo>
                    <a:close/>
                    <a:moveTo>
                      <a:pt x="22000" y="0"/>
                    </a:moveTo>
                    <a:cubicBezTo>
                      <a:pt x="21913" y="0"/>
                      <a:pt x="21827" y="22"/>
                      <a:pt x="21750" y="65"/>
                    </a:cubicBezTo>
                    <a:cubicBezTo>
                      <a:pt x="21596" y="155"/>
                      <a:pt x="21498" y="321"/>
                      <a:pt x="21498" y="502"/>
                    </a:cubicBezTo>
                    <a:lnTo>
                      <a:pt x="21498" y="24873"/>
                    </a:lnTo>
                    <a:lnTo>
                      <a:pt x="252" y="37141"/>
                    </a:lnTo>
                    <a:cubicBezTo>
                      <a:pt x="98" y="37231"/>
                      <a:pt x="0" y="37397"/>
                      <a:pt x="0" y="37573"/>
                    </a:cubicBezTo>
                    <a:cubicBezTo>
                      <a:pt x="0" y="37753"/>
                      <a:pt x="98" y="37919"/>
                      <a:pt x="252" y="38009"/>
                    </a:cubicBezTo>
                    <a:lnTo>
                      <a:pt x="20848" y="49901"/>
                    </a:lnTo>
                    <a:lnTo>
                      <a:pt x="297" y="61768"/>
                    </a:lnTo>
                    <a:cubicBezTo>
                      <a:pt x="143" y="61858"/>
                      <a:pt x="45" y="62023"/>
                      <a:pt x="45" y="62200"/>
                    </a:cubicBezTo>
                    <a:cubicBezTo>
                      <a:pt x="45" y="62380"/>
                      <a:pt x="143" y="62545"/>
                      <a:pt x="297" y="62635"/>
                    </a:cubicBezTo>
                    <a:lnTo>
                      <a:pt x="21705" y="74994"/>
                    </a:lnTo>
                    <a:cubicBezTo>
                      <a:pt x="21779" y="75039"/>
                      <a:pt x="21870" y="75062"/>
                      <a:pt x="21956" y="75062"/>
                    </a:cubicBezTo>
                    <a:cubicBezTo>
                      <a:pt x="22043" y="75062"/>
                      <a:pt x="22129" y="75039"/>
                      <a:pt x="22204" y="74994"/>
                    </a:cubicBezTo>
                    <a:cubicBezTo>
                      <a:pt x="22362" y="74904"/>
                      <a:pt x="22456" y="74738"/>
                      <a:pt x="22456" y="74558"/>
                    </a:cubicBezTo>
                    <a:lnTo>
                      <a:pt x="22456" y="50821"/>
                    </a:lnTo>
                    <a:lnTo>
                      <a:pt x="43112" y="62748"/>
                    </a:lnTo>
                    <a:cubicBezTo>
                      <a:pt x="43176" y="62782"/>
                      <a:pt x="43244" y="62793"/>
                      <a:pt x="43315" y="62801"/>
                    </a:cubicBezTo>
                    <a:lnTo>
                      <a:pt x="64437" y="74994"/>
                    </a:lnTo>
                    <a:cubicBezTo>
                      <a:pt x="64512" y="75039"/>
                      <a:pt x="64598" y="75062"/>
                      <a:pt x="64685" y="75062"/>
                    </a:cubicBezTo>
                    <a:cubicBezTo>
                      <a:pt x="64772" y="75062"/>
                      <a:pt x="64862" y="75039"/>
                      <a:pt x="64937" y="74994"/>
                    </a:cubicBezTo>
                    <a:cubicBezTo>
                      <a:pt x="65091" y="74904"/>
                      <a:pt x="65188" y="74738"/>
                      <a:pt x="65188" y="74558"/>
                    </a:cubicBezTo>
                    <a:lnTo>
                      <a:pt x="65188" y="50773"/>
                    </a:lnTo>
                    <a:lnTo>
                      <a:pt x="85931" y="62748"/>
                    </a:lnTo>
                    <a:cubicBezTo>
                      <a:pt x="86010" y="62793"/>
                      <a:pt x="86096" y="62815"/>
                      <a:pt x="86183" y="62815"/>
                    </a:cubicBezTo>
                    <a:cubicBezTo>
                      <a:pt x="86269" y="62815"/>
                      <a:pt x="86355" y="62793"/>
                      <a:pt x="86434" y="62748"/>
                    </a:cubicBezTo>
                    <a:cubicBezTo>
                      <a:pt x="86589" y="62658"/>
                      <a:pt x="86686" y="62493"/>
                      <a:pt x="86686" y="62312"/>
                    </a:cubicBezTo>
                    <a:lnTo>
                      <a:pt x="86686" y="37591"/>
                    </a:lnTo>
                    <a:cubicBezTo>
                      <a:pt x="86686" y="37415"/>
                      <a:pt x="86589" y="37250"/>
                      <a:pt x="86434" y="37160"/>
                    </a:cubicBezTo>
                    <a:cubicBezTo>
                      <a:pt x="86357" y="37115"/>
                      <a:pt x="86271" y="37092"/>
                      <a:pt x="86184" y="37092"/>
                    </a:cubicBezTo>
                    <a:cubicBezTo>
                      <a:pt x="86097" y="37092"/>
                      <a:pt x="86010" y="37115"/>
                      <a:pt x="85931" y="37160"/>
                    </a:cubicBezTo>
                    <a:lnTo>
                      <a:pt x="65320" y="49060"/>
                    </a:lnTo>
                    <a:lnTo>
                      <a:pt x="65320" y="25128"/>
                    </a:lnTo>
                    <a:cubicBezTo>
                      <a:pt x="65320" y="24947"/>
                      <a:pt x="65226" y="24782"/>
                      <a:pt x="65068" y="24692"/>
                    </a:cubicBezTo>
                    <a:cubicBezTo>
                      <a:pt x="64991" y="24647"/>
                      <a:pt x="64905" y="24625"/>
                      <a:pt x="64818" y="24625"/>
                    </a:cubicBezTo>
                    <a:cubicBezTo>
                      <a:pt x="64732" y="24625"/>
                      <a:pt x="64646" y="24647"/>
                      <a:pt x="64569" y="24692"/>
                    </a:cubicBezTo>
                    <a:lnTo>
                      <a:pt x="43912" y="36619"/>
                    </a:lnTo>
                    <a:lnTo>
                      <a:pt x="43912" y="12837"/>
                    </a:lnTo>
                    <a:cubicBezTo>
                      <a:pt x="43912" y="12657"/>
                      <a:pt x="43815" y="12492"/>
                      <a:pt x="43660" y="12402"/>
                    </a:cubicBezTo>
                    <a:cubicBezTo>
                      <a:pt x="43638" y="12390"/>
                      <a:pt x="43608" y="12390"/>
                      <a:pt x="43586" y="12383"/>
                    </a:cubicBezTo>
                    <a:lnTo>
                      <a:pt x="22253" y="65"/>
                    </a:lnTo>
                    <a:cubicBezTo>
                      <a:pt x="22174" y="22"/>
                      <a:pt x="22087" y="0"/>
                      <a:pt x="22000" y="0"/>
                    </a:cubicBez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 name="Google Shape;225;p12"/>
            <p:cNvSpPr/>
            <p:nvPr/>
          </p:nvSpPr>
          <p:spPr>
            <a:xfrm flipH="1">
              <a:off x="3985358" y="46354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2"/>
            <p:cNvSpPr/>
            <p:nvPr/>
          </p:nvSpPr>
          <p:spPr>
            <a:xfrm flipH="1">
              <a:off x="4572008" y="46354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 name="Google Shape;227;p12"/>
          <p:cNvSpPr txBox="1"/>
          <p:nvPr>
            <p:ph idx="12" type="sldNum"/>
          </p:nvPr>
        </p:nvSpPr>
        <p:spPr>
          <a:xfrm>
            <a:off x="8556784" y="4749851"/>
            <a:ext cx="548700" cy="393600"/>
          </a:xfrm>
          <a:prstGeom prst="rect">
            <a:avLst/>
          </a:prstGeom>
          <a:noFill/>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CUSTOM_7">
    <p:spTree>
      <p:nvGrpSpPr>
        <p:cNvPr id="228" name="Shape 228"/>
        <p:cNvGrpSpPr/>
        <p:nvPr/>
      </p:nvGrpSpPr>
      <p:grpSpPr>
        <a:xfrm>
          <a:off x="0" y="0"/>
          <a:ext cx="0" cy="0"/>
          <a:chOff x="0" y="0"/>
          <a:chExt cx="0" cy="0"/>
        </a:xfrm>
      </p:grpSpPr>
      <p:grpSp>
        <p:nvGrpSpPr>
          <p:cNvPr id="229" name="Google Shape;229;p13"/>
          <p:cNvGrpSpPr/>
          <p:nvPr/>
        </p:nvGrpSpPr>
        <p:grpSpPr>
          <a:xfrm flipH="1">
            <a:off x="8" y="0"/>
            <a:ext cx="9143993" cy="5143512"/>
            <a:chOff x="8" y="0"/>
            <a:chExt cx="9143993" cy="5143512"/>
          </a:xfrm>
        </p:grpSpPr>
        <p:sp>
          <p:nvSpPr>
            <p:cNvPr id="230" name="Google Shape;230;p13"/>
            <p:cNvSpPr/>
            <p:nvPr/>
          </p:nvSpPr>
          <p:spPr>
            <a:xfrm rot="5400000">
              <a:off x="975761" y="186623"/>
              <a:ext cx="2783487" cy="2410241"/>
            </a:xfrm>
            <a:custGeom>
              <a:rect b="b" l="l" r="r" t="t"/>
              <a:pathLst>
                <a:path extrusionOk="0" h="75062" w="86686">
                  <a:moveTo>
                    <a:pt x="22504" y="1369"/>
                  </a:moveTo>
                  <a:lnTo>
                    <a:pt x="42383" y="12848"/>
                  </a:lnTo>
                  <a:lnTo>
                    <a:pt x="22504" y="24328"/>
                  </a:lnTo>
                  <a:lnTo>
                    <a:pt x="22504" y="1369"/>
                  </a:lnTo>
                  <a:close/>
                  <a:moveTo>
                    <a:pt x="42906" y="13727"/>
                  </a:moveTo>
                  <a:lnTo>
                    <a:pt x="42906" y="36686"/>
                  </a:lnTo>
                  <a:lnTo>
                    <a:pt x="23027" y="25207"/>
                  </a:lnTo>
                  <a:lnTo>
                    <a:pt x="42906" y="13727"/>
                  </a:lnTo>
                  <a:close/>
                  <a:moveTo>
                    <a:pt x="64317" y="25996"/>
                  </a:moveTo>
                  <a:lnTo>
                    <a:pt x="64317" y="48977"/>
                  </a:lnTo>
                  <a:lnTo>
                    <a:pt x="44411" y="37487"/>
                  </a:lnTo>
                  <a:lnTo>
                    <a:pt x="64317" y="25996"/>
                  </a:lnTo>
                  <a:close/>
                  <a:moveTo>
                    <a:pt x="22504" y="26128"/>
                  </a:moveTo>
                  <a:lnTo>
                    <a:pt x="42360" y="37591"/>
                  </a:lnTo>
                  <a:lnTo>
                    <a:pt x="22504" y="49060"/>
                  </a:lnTo>
                  <a:lnTo>
                    <a:pt x="22504" y="26128"/>
                  </a:lnTo>
                  <a:close/>
                  <a:moveTo>
                    <a:pt x="21408" y="26086"/>
                  </a:moveTo>
                  <a:lnTo>
                    <a:pt x="21408" y="49063"/>
                  </a:lnTo>
                  <a:lnTo>
                    <a:pt x="1507" y="37573"/>
                  </a:lnTo>
                  <a:lnTo>
                    <a:pt x="21408" y="26086"/>
                  </a:lnTo>
                  <a:close/>
                  <a:moveTo>
                    <a:pt x="43867" y="38332"/>
                  </a:moveTo>
                  <a:lnTo>
                    <a:pt x="63742" y="49804"/>
                  </a:lnTo>
                  <a:lnTo>
                    <a:pt x="43867" y="61283"/>
                  </a:lnTo>
                  <a:lnTo>
                    <a:pt x="43867" y="38332"/>
                  </a:lnTo>
                  <a:close/>
                  <a:moveTo>
                    <a:pt x="42861" y="38516"/>
                  </a:moveTo>
                  <a:lnTo>
                    <a:pt x="42861" y="61445"/>
                  </a:lnTo>
                  <a:lnTo>
                    <a:pt x="23005" y="49980"/>
                  </a:lnTo>
                  <a:lnTo>
                    <a:pt x="42861" y="38516"/>
                  </a:lnTo>
                  <a:close/>
                  <a:moveTo>
                    <a:pt x="85683" y="38463"/>
                  </a:moveTo>
                  <a:lnTo>
                    <a:pt x="85683" y="61445"/>
                  </a:lnTo>
                  <a:lnTo>
                    <a:pt x="65778" y="49954"/>
                  </a:lnTo>
                  <a:lnTo>
                    <a:pt x="85683" y="38463"/>
                  </a:lnTo>
                  <a:close/>
                  <a:moveTo>
                    <a:pt x="21453" y="50709"/>
                  </a:moveTo>
                  <a:lnTo>
                    <a:pt x="21453" y="73691"/>
                  </a:lnTo>
                  <a:lnTo>
                    <a:pt x="1552" y="62200"/>
                  </a:lnTo>
                  <a:lnTo>
                    <a:pt x="21453" y="50709"/>
                  </a:lnTo>
                  <a:close/>
                  <a:moveTo>
                    <a:pt x="64186" y="50709"/>
                  </a:moveTo>
                  <a:lnTo>
                    <a:pt x="64186" y="73691"/>
                  </a:lnTo>
                  <a:lnTo>
                    <a:pt x="44281" y="62200"/>
                  </a:lnTo>
                  <a:lnTo>
                    <a:pt x="64186" y="50709"/>
                  </a:lnTo>
                  <a:close/>
                  <a:moveTo>
                    <a:pt x="22000" y="0"/>
                  </a:moveTo>
                  <a:cubicBezTo>
                    <a:pt x="21913" y="0"/>
                    <a:pt x="21827" y="22"/>
                    <a:pt x="21750" y="65"/>
                  </a:cubicBezTo>
                  <a:cubicBezTo>
                    <a:pt x="21596" y="155"/>
                    <a:pt x="21498" y="321"/>
                    <a:pt x="21498" y="502"/>
                  </a:cubicBezTo>
                  <a:lnTo>
                    <a:pt x="21498" y="24873"/>
                  </a:lnTo>
                  <a:lnTo>
                    <a:pt x="252" y="37141"/>
                  </a:lnTo>
                  <a:cubicBezTo>
                    <a:pt x="98" y="37231"/>
                    <a:pt x="0" y="37397"/>
                    <a:pt x="0" y="37573"/>
                  </a:cubicBezTo>
                  <a:cubicBezTo>
                    <a:pt x="0" y="37753"/>
                    <a:pt x="98" y="37919"/>
                    <a:pt x="252" y="38009"/>
                  </a:cubicBezTo>
                  <a:lnTo>
                    <a:pt x="20848" y="49901"/>
                  </a:lnTo>
                  <a:lnTo>
                    <a:pt x="297" y="61768"/>
                  </a:lnTo>
                  <a:cubicBezTo>
                    <a:pt x="143" y="61858"/>
                    <a:pt x="45" y="62023"/>
                    <a:pt x="45" y="62200"/>
                  </a:cubicBezTo>
                  <a:cubicBezTo>
                    <a:pt x="45" y="62380"/>
                    <a:pt x="143" y="62545"/>
                    <a:pt x="297" y="62635"/>
                  </a:cubicBezTo>
                  <a:lnTo>
                    <a:pt x="21705" y="74994"/>
                  </a:lnTo>
                  <a:cubicBezTo>
                    <a:pt x="21779" y="75039"/>
                    <a:pt x="21870" y="75062"/>
                    <a:pt x="21956" y="75062"/>
                  </a:cubicBezTo>
                  <a:cubicBezTo>
                    <a:pt x="22043" y="75062"/>
                    <a:pt x="22129" y="75039"/>
                    <a:pt x="22204" y="74994"/>
                  </a:cubicBezTo>
                  <a:cubicBezTo>
                    <a:pt x="22362" y="74904"/>
                    <a:pt x="22456" y="74738"/>
                    <a:pt x="22456" y="74558"/>
                  </a:cubicBezTo>
                  <a:lnTo>
                    <a:pt x="22456" y="50821"/>
                  </a:lnTo>
                  <a:lnTo>
                    <a:pt x="43112" y="62748"/>
                  </a:lnTo>
                  <a:cubicBezTo>
                    <a:pt x="43176" y="62782"/>
                    <a:pt x="43244" y="62793"/>
                    <a:pt x="43315" y="62801"/>
                  </a:cubicBezTo>
                  <a:lnTo>
                    <a:pt x="64437" y="74994"/>
                  </a:lnTo>
                  <a:cubicBezTo>
                    <a:pt x="64512" y="75039"/>
                    <a:pt x="64598" y="75062"/>
                    <a:pt x="64685" y="75062"/>
                  </a:cubicBezTo>
                  <a:cubicBezTo>
                    <a:pt x="64772" y="75062"/>
                    <a:pt x="64862" y="75039"/>
                    <a:pt x="64937" y="74994"/>
                  </a:cubicBezTo>
                  <a:cubicBezTo>
                    <a:pt x="65091" y="74904"/>
                    <a:pt x="65188" y="74738"/>
                    <a:pt x="65188" y="74558"/>
                  </a:cubicBezTo>
                  <a:lnTo>
                    <a:pt x="65188" y="50773"/>
                  </a:lnTo>
                  <a:lnTo>
                    <a:pt x="85931" y="62748"/>
                  </a:lnTo>
                  <a:cubicBezTo>
                    <a:pt x="86010" y="62793"/>
                    <a:pt x="86096" y="62815"/>
                    <a:pt x="86183" y="62815"/>
                  </a:cubicBezTo>
                  <a:cubicBezTo>
                    <a:pt x="86269" y="62815"/>
                    <a:pt x="86355" y="62793"/>
                    <a:pt x="86434" y="62748"/>
                  </a:cubicBezTo>
                  <a:cubicBezTo>
                    <a:pt x="86589" y="62658"/>
                    <a:pt x="86686" y="62493"/>
                    <a:pt x="86686" y="62312"/>
                  </a:cubicBezTo>
                  <a:lnTo>
                    <a:pt x="86686" y="37591"/>
                  </a:lnTo>
                  <a:cubicBezTo>
                    <a:pt x="86686" y="37415"/>
                    <a:pt x="86589" y="37250"/>
                    <a:pt x="86434" y="37160"/>
                  </a:cubicBezTo>
                  <a:cubicBezTo>
                    <a:pt x="86357" y="37115"/>
                    <a:pt x="86271" y="37092"/>
                    <a:pt x="86184" y="37092"/>
                  </a:cubicBezTo>
                  <a:cubicBezTo>
                    <a:pt x="86097" y="37092"/>
                    <a:pt x="86010" y="37115"/>
                    <a:pt x="85931" y="37160"/>
                  </a:cubicBezTo>
                  <a:lnTo>
                    <a:pt x="65320" y="49060"/>
                  </a:lnTo>
                  <a:lnTo>
                    <a:pt x="65320" y="25128"/>
                  </a:lnTo>
                  <a:cubicBezTo>
                    <a:pt x="65320" y="24947"/>
                    <a:pt x="65226" y="24782"/>
                    <a:pt x="65068" y="24692"/>
                  </a:cubicBezTo>
                  <a:cubicBezTo>
                    <a:pt x="64991" y="24647"/>
                    <a:pt x="64905" y="24625"/>
                    <a:pt x="64818" y="24625"/>
                  </a:cubicBezTo>
                  <a:cubicBezTo>
                    <a:pt x="64732" y="24625"/>
                    <a:pt x="64646" y="24647"/>
                    <a:pt x="64569" y="24692"/>
                  </a:cubicBezTo>
                  <a:lnTo>
                    <a:pt x="43912" y="36619"/>
                  </a:lnTo>
                  <a:lnTo>
                    <a:pt x="43912" y="12837"/>
                  </a:lnTo>
                  <a:cubicBezTo>
                    <a:pt x="43912" y="12657"/>
                    <a:pt x="43815" y="12492"/>
                    <a:pt x="43660" y="12402"/>
                  </a:cubicBezTo>
                  <a:cubicBezTo>
                    <a:pt x="43638" y="12390"/>
                    <a:pt x="43608" y="12390"/>
                    <a:pt x="43586" y="12383"/>
                  </a:cubicBezTo>
                  <a:lnTo>
                    <a:pt x="22253" y="65"/>
                  </a:lnTo>
                  <a:cubicBezTo>
                    <a:pt x="22174" y="22"/>
                    <a:pt x="22087" y="0"/>
                    <a:pt x="22000" y="0"/>
                  </a:cubicBez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 name="Google Shape;231;p13"/>
            <p:cNvGrpSpPr/>
            <p:nvPr/>
          </p:nvGrpSpPr>
          <p:grpSpPr>
            <a:xfrm>
              <a:off x="8" y="0"/>
              <a:ext cx="1756975" cy="1524150"/>
              <a:chOff x="1805600" y="596650"/>
              <a:chExt cx="1756975" cy="1524150"/>
            </a:xfrm>
          </p:grpSpPr>
          <p:sp>
            <p:nvSpPr>
              <p:cNvPr id="232" name="Google Shape;232;p13"/>
              <p:cNvSpPr/>
              <p:nvPr/>
            </p:nvSpPr>
            <p:spPr>
              <a:xfrm>
                <a:off x="20981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3"/>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3"/>
              <p:cNvSpPr/>
              <p:nvPr/>
            </p:nvSpPr>
            <p:spPr>
              <a:xfrm>
                <a:off x="26833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3"/>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3"/>
              <p:cNvSpPr/>
              <p:nvPr/>
            </p:nvSpPr>
            <p:spPr>
              <a:xfrm>
                <a:off x="180560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3"/>
              <p:cNvSpPr/>
              <p:nvPr/>
            </p:nvSpPr>
            <p:spPr>
              <a:xfrm>
                <a:off x="239075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3"/>
              <p:cNvSpPr/>
              <p:nvPr/>
            </p:nvSpPr>
            <p:spPr>
              <a:xfrm>
                <a:off x="2098175" y="16127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 name="Google Shape;239;p13"/>
            <p:cNvSpPr/>
            <p:nvPr/>
          </p:nvSpPr>
          <p:spPr>
            <a:xfrm rot="-5400000">
              <a:off x="5384759" y="2546648"/>
              <a:ext cx="2783487" cy="2410241"/>
            </a:xfrm>
            <a:custGeom>
              <a:rect b="b" l="l" r="r" t="t"/>
              <a:pathLst>
                <a:path extrusionOk="0" h="75062" w="86686">
                  <a:moveTo>
                    <a:pt x="22504" y="1369"/>
                  </a:moveTo>
                  <a:lnTo>
                    <a:pt x="42383" y="12848"/>
                  </a:lnTo>
                  <a:lnTo>
                    <a:pt x="22504" y="24328"/>
                  </a:lnTo>
                  <a:lnTo>
                    <a:pt x="22504" y="1369"/>
                  </a:lnTo>
                  <a:close/>
                  <a:moveTo>
                    <a:pt x="42906" y="13727"/>
                  </a:moveTo>
                  <a:lnTo>
                    <a:pt x="42906" y="36686"/>
                  </a:lnTo>
                  <a:lnTo>
                    <a:pt x="23027" y="25207"/>
                  </a:lnTo>
                  <a:lnTo>
                    <a:pt x="42906" y="13727"/>
                  </a:lnTo>
                  <a:close/>
                  <a:moveTo>
                    <a:pt x="64317" y="25996"/>
                  </a:moveTo>
                  <a:lnTo>
                    <a:pt x="64317" y="48977"/>
                  </a:lnTo>
                  <a:lnTo>
                    <a:pt x="44411" y="37487"/>
                  </a:lnTo>
                  <a:lnTo>
                    <a:pt x="64317" y="25996"/>
                  </a:lnTo>
                  <a:close/>
                  <a:moveTo>
                    <a:pt x="22504" y="26128"/>
                  </a:moveTo>
                  <a:lnTo>
                    <a:pt x="42360" y="37591"/>
                  </a:lnTo>
                  <a:lnTo>
                    <a:pt x="22504" y="49060"/>
                  </a:lnTo>
                  <a:lnTo>
                    <a:pt x="22504" y="26128"/>
                  </a:lnTo>
                  <a:close/>
                  <a:moveTo>
                    <a:pt x="21408" y="26086"/>
                  </a:moveTo>
                  <a:lnTo>
                    <a:pt x="21408" y="49063"/>
                  </a:lnTo>
                  <a:lnTo>
                    <a:pt x="1507" y="37573"/>
                  </a:lnTo>
                  <a:lnTo>
                    <a:pt x="21408" y="26086"/>
                  </a:lnTo>
                  <a:close/>
                  <a:moveTo>
                    <a:pt x="43867" y="38332"/>
                  </a:moveTo>
                  <a:lnTo>
                    <a:pt x="63742" y="49804"/>
                  </a:lnTo>
                  <a:lnTo>
                    <a:pt x="43867" y="61283"/>
                  </a:lnTo>
                  <a:lnTo>
                    <a:pt x="43867" y="38332"/>
                  </a:lnTo>
                  <a:close/>
                  <a:moveTo>
                    <a:pt x="42861" y="38516"/>
                  </a:moveTo>
                  <a:lnTo>
                    <a:pt x="42861" y="61445"/>
                  </a:lnTo>
                  <a:lnTo>
                    <a:pt x="23005" y="49980"/>
                  </a:lnTo>
                  <a:lnTo>
                    <a:pt x="42861" y="38516"/>
                  </a:lnTo>
                  <a:close/>
                  <a:moveTo>
                    <a:pt x="85683" y="38463"/>
                  </a:moveTo>
                  <a:lnTo>
                    <a:pt x="85683" y="61445"/>
                  </a:lnTo>
                  <a:lnTo>
                    <a:pt x="65778" y="49954"/>
                  </a:lnTo>
                  <a:lnTo>
                    <a:pt x="85683" y="38463"/>
                  </a:lnTo>
                  <a:close/>
                  <a:moveTo>
                    <a:pt x="21453" y="50709"/>
                  </a:moveTo>
                  <a:lnTo>
                    <a:pt x="21453" y="73691"/>
                  </a:lnTo>
                  <a:lnTo>
                    <a:pt x="1552" y="62200"/>
                  </a:lnTo>
                  <a:lnTo>
                    <a:pt x="21453" y="50709"/>
                  </a:lnTo>
                  <a:close/>
                  <a:moveTo>
                    <a:pt x="64186" y="50709"/>
                  </a:moveTo>
                  <a:lnTo>
                    <a:pt x="64186" y="73691"/>
                  </a:lnTo>
                  <a:lnTo>
                    <a:pt x="44281" y="62200"/>
                  </a:lnTo>
                  <a:lnTo>
                    <a:pt x="64186" y="50709"/>
                  </a:lnTo>
                  <a:close/>
                  <a:moveTo>
                    <a:pt x="22000" y="0"/>
                  </a:moveTo>
                  <a:cubicBezTo>
                    <a:pt x="21913" y="0"/>
                    <a:pt x="21827" y="22"/>
                    <a:pt x="21750" y="65"/>
                  </a:cubicBezTo>
                  <a:cubicBezTo>
                    <a:pt x="21596" y="155"/>
                    <a:pt x="21498" y="321"/>
                    <a:pt x="21498" y="502"/>
                  </a:cubicBezTo>
                  <a:lnTo>
                    <a:pt x="21498" y="24873"/>
                  </a:lnTo>
                  <a:lnTo>
                    <a:pt x="252" y="37141"/>
                  </a:lnTo>
                  <a:cubicBezTo>
                    <a:pt x="98" y="37231"/>
                    <a:pt x="0" y="37397"/>
                    <a:pt x="0" y="37573"/>
                  </a:cubicBezTo>
                  <a:cubicBezTo>
                    <a:pt x="0" y="37753"/>
                    <a:pt x="98" y="37919"/>
                    <a:pt x="252" y="38009"/>
                  </a:cubicBezTo>
                  <a:lnTo>
                    <a:pt x="20848" y="49901"/>
                  </a:lnTo>
                  <a:lnTo>
                    <a:pt x="297" y="61768"/>
                  </a:lnTo>
                  <a:cubicBezTo>
                    <a:pt x="143" y="61858"/>
                    <a:pt x="45" y="62023"/>
                    <a:pt x="45" y="62200"/>
                  </a:cubicBezTo>
                  <a:cubicBezTo>
                    <a:pt x="45" y="62380"/>
                    <a:pt x="143" y="62545"/>
                    <a:pt x="297" y="62635"/>
                  </a:cubicBezTo>
                  <a:lnTo>
                    <a:pt x="21705" y="74994"/>
                  </a:lnTo>
                  <a:cubicBezTo>
                    <a:pt x="21779" y="75039"/>
                    <a:pt x="21870" y="75062"/>
                    <a:pt x="21956" y="75062"/>
                  </a:cubicBezTo>
                  <a:cubicBezTo>
                    <a:pt x="22043" y="75062"/>
                    <a:pt x="22129" y="75039"/>
                    <a:pt x="22204" y="74994"/>
                  </a:cubicBezTo>
                  <a:cubicBezTo>
                    <a:pt x="22362" y="74904"/>
                    <a:pt x="22456" y="74738"/>
                    <a:pt x="22456" y="74558"/>
                  </a:cubicBezTo>
                  <a:lnTo>
                    <a:pt x="22456" y="50821"/>
                  </a:lnTo>
                  <a:lnTo>
                    <a:pt x="43112" y="62748"/>
                  </a:lnTo>
                  <a:cubicBezTo>
                    <a:pt x="43176" y="62782"/>
                    <a:pt x="43244" y="62793"/>
                    <a:pt x="43315" y="62801"/>
                  </a:cubicBezTo>
                  <a:lnTo>
                    <a:pt x="64437" y="74994"/>
                  </a:lnTo>
                  <a:cubicBezTo>
                    <a:pt x="64512" y="75039"/>
                    <a:pt x="64598" y="75062"/>
                    <a:pt x="64685" y="75062"/>
                  </a:cubicBezTo>
                  <a:cubicBezTo>
                    <a:pt x="64772" y="75062"/>
                    <a:pt x="64862" y="75039"/>
                    <a:pt x="64937" y="74994"/>
                  </a:cubicBezTo>
                  <a:cubicBezTo>
                    <a:pt x="65091" y="74904"/>
                    <a:pt x="65188" y="74738"/>
                    <a:pt x="65188" y="74558"/>
                  </a:cubicBezTo>
                  <a:lnTo>
                    <a:pt x="65188" y="50773"/>
                  </a:lnTo>
                  <a:lnTo>
                    <a:pt x="85931" y="62748"/>
                  </a:lnTo>
                  <a:cubicBezTo>
                    <a:pt x="86010" y="62793"/>
                    <a:pt x="86096" y="62815"/>
                    <a:pt x="86183" y="62815"/>
                  </a:cubicBezTo>
                  <a:cubicBezTo>
                    <a:pt x="86269" y="62815"/>
                    <a:pt x="86355" y="62793"/>
                    <a:pt x="86434" y="62748"/>
                  </a:cubicBezTo>
                  <a:cubicBezTo>
                    <a:pt x="86589" y="62658"/>
                    <a:pt x="86686" y="62493"/>
                    <a:pt x="86686" y="62312"/>
                  </a:cubicBezTo>
                  <a:lnTo>
                    <a:pt x="86686" y="37591"/>
                  </a:lnTo>
                  <a:cubicBezTo>
                    <a:pt x="86686" y="37415"/>
                    <a:pt x="86589" y="37250"/>
                    <a:pt x="86434" y="37160"/>
                  </a:cubicBezTo>
                  <a:cubicBezTo>
                    <a:pt x="86357" y="37115"/>
                    <a:pt x="86271" y="37092"/>
                    <a:pt x="86184" y="37092"/>
                  </a:cubicBezTo>
                  <a:cubicBezTo>
                    <a:pt x="86097" y="37092"/>
                    <a:pt x="86010" y="37115"/>
                    <a:pt x="85931" y="37160"/>
                  </a:cubicBezTo>
                  <a:lnTo>
                    <a:pt x="65320" y="49060"/>
                  </a:lnTo>
                  <a:lnTo>
                    <a:pt x="65320" y="25128"/>
                  </a:lnTo>
                  <a:cubicBezTo>
                    <a:pt x="65320" y="24947"/>
                    <a:pt x="65226" y="24782"/>
                    <a:pt x="65068" y="24692"/>
                  </a:cubicBezTo>
                  <a:cubicBezTo>
                    <a:pt x="64991" y="24647"/>
                    <a:pt x="64905" y="24625"/>
                    <a:pt x="64818" y="24625"/>
                  </a:cubicBezTo>
                  <a:cubicBezTo>
                    <a:pt x="64732" y="24625"/>
                    <a:pt x="64646" y="24647"/>
                    <a:pt x="64569" y="24692"/>
                  </a:cubicBezTo>
                  <a:lnTo>
                    <a:pt x="43912" y="36619"/>
                  </a:lnTo>
                  <a:lnTo>
                    <a:pt x="43912" y="12837"/>
                  </a:lnTo>
                  <a:cubicBezTo>
                    <a:pt x="43912" y="12657"/>
                    <a:pt x="43815" y="12492"/>
                    <a:pt x="43660" y="12402"/>
                  </a:cubicBezTo>
                  <a:cubicBezTo>
                    <a:pt x="43638" y="12390"/>
                    <a:pt x="43608" y="12390"/>
                    <a:pt x="43586" y="12383"/>
                  </a:cubicBezTo>
                  <a:lnTo>
                    <a:pt x="22253" y="65"/>
                  </a:lnTo>
                  <a:cubicBezTo>
                    <a:pt x="22174" y="22"/>
                    <a:pt x="22087" y="0"/>
                    <a:pt x="22000" y="0"/>
                  </a:cubicBez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 name="Google Shape;240;p13"/>
            <p:cNvGrpSpPr/>
            <p:nvPr/>
          </p:nvGrpSpPr>
          <p:grpSpPr>
            <a:xfrm rot="10800000">
              <a:off x="7387025" y="3619362"/>
              <a:ext cx="1756975" cy="1524150"/>
              <a:chOff x="1805600" y="596650"/>
              <a:chExt cx="1756975" cy="1524150"/>
            </a:xfrm>
          </p:grpSpPr>
          <p:sp>
            <p:nvSpPr>
              <p:cNvPr id="241" name="Google Shape;241;p13"/>
              <p:cNvSpPr/>
              <p:nvPr/>
            </p:nvSpPr>
            <p:spPr>
              <a:xfrm>
                <a:off x="20981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3"/>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3"/>
              <p:cNvSpPr/>
              <p:nvPr/>
            </p:nvSpPr>
            <p:spPr>
              <a:xfrm>
                <a:off x="26833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3"/>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3"/>
              <p:cNvSpPr/>
              <p:nvPr/>
            </p:nvSpPr>
            <p:spPr>
              <a:xfrm>
                <a:off x="180560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3"/>
              <p:cNvSpPr/>
              <p:nvPr/>
            </p:nvSpPr>
            <p:spPr>
              <a:xfrm>
                <a:off x="239075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3"/>
              <p:cNvSpPr/>
              <p:nvPr/>
            </p:nvSpPr>
            <p:spPr>
              <a:xfrm>
                <a:off x="2098175" y="16127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8" name="Google Shape;248;p13"/>
          <p:cNvSpPr txBox="1"/>
          <p:nvPr>
            <p:ph idx="1" type="subTitle"/>
          </p:nvPr>
        </p:nvSpPr>
        <p:spPr>
          <a:xfrm flipH="1">
            <a:off x="2021100" y="2122625"/>
            <a:ext cx="5101800" cy="111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1600"/>
              </a:spcBef>
              <a:spcAft>
                <a:spcPts val="0"/>
              </a:spcAft>
              <a:buNone/>
              <a:defRPr/>
            </a:lvl2pPr>
            <a:lvl3pPr lvl="2" rtl="0" algn="ctr">
              <a:lnSpc>
                <a:spcPct val="100000"/>
              </a:lnSpc>
              <a:spcBef>
                <a:spcPts val="1600"/>
              </a:spcBef>
              <a:spcAft>
                <a:spcPts val="0"/>
              </a:spcAft>
              <a:buNone/>
              <a:defRPr/>
            </a:lvl3pPr>
            <a:lvl4pPr lvl="3" rtl="0" algn="ctr">
              <a:lnSpc>
                <a:spcPct val="100000"/>
              </a:lnSpc>
              <a:spcBef>
                <a:spcPts val="1600"/>
              </a:spcBef>
              <a:spcAft>
                <a:spcPts val="0"/>
              </a:spcAft>
              <a:buNone/>
              <a:defRPr/>
            </a:lvl4pPr>
            <a:lvl5pPr lvl="4" rtl="0" algn="ctr">
              <a:lnSpc>
                <a:spcPct val="100000"/>
              </a:lnSpc>
              <a:spcBef>
                <a:spcPts val="1600"/>
              </a:spcBef>
              <a:spcAft>
                <a:spcPts val="0"/>
              </a:spcAft>
              <a:buNone/>
              <a:defRPr/>
            </a:lvl5pPr>
            <a:lvl6pPr lvl="5" rtl="0" algn="ctr">
              <a:lnSpc>
                <a:spcPct val="100000"/>
              </a:lnSpc>
              <a:spcBef>
                <a:spcPts val="1600"/>
              </a:spcBef>
              <a:spcAft>
                <a:spcPts val="0"/>
              </a:spcAft>
              <a:buNone/>
              <a:defRPr/>
            </a:lvl6pPr>
            <a:lvl7pPr lvl="6" rtl="0" algn="ctr">
              <a:lnSpc>
                <a:spcPct val="100000"/>
              </a:lnSpc>
              <a:spcBef>
                <a:spcPts val="1600"/>
              </a:spcBef>
              <a:spcAft>
                <a:spcPts val="0"/>
              </a:spcAft>
              <a:buNone/>
              <a:defRPr/>
            </a:lvl7pPr>
            <a:lvl8pPr lvl="7" rtl="0" algn="ctr">
              <a:lnSpc>
                <a:spcPct val="100000"/>
              </a:lnSpc>
              <a:spcBef>
                <a:spcPts val="1600"/>
              </a:spcBef>
              <a:spcAft>
                <a:spcPts val="0"/>
              </a:spcAft>
              <a:buNone/>
              <a:defRPr/>
            </a:lvl8pPr>
            <a:lvl9pPr lvl="8" rtl="0" algn="ctr">
              <a:lnSpc>
                <a:spcPct val="100000"/>
              </a:lnSpc>
              <a:spcBef>
                <a:spcPts val="1600"/>
              </a:spcBef>
              <a:spcAft>
                <a:spcPts val="1600"/>
              </a:spcAft>
              <a:buNone/>
              <a:defRPr/>
            </a:lvl9pPr>
          </a:lstStyle>
          <a:p/>
        </p:txBody>
      </p:sp>
      <p:sp>
        <p:nvSpPr>
          <p:cNvPr id="249" name="Google Shape;249;p13"/>
          <p:cNvSpPr txBox="1"/>
          <p:nvPr>
            <p:ph idx="2" type="subTitle"/>
          </p:nvPr>
        </p:nvSpPr>
        <p:spPr>
          <a:xfrm flipH="1">
            <a:off x="2252400" y="3273975"/>
            <a:ext cx="4639200" cy="46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atin typeface="Staatliches"/>
                <a:ea typeface="Staatliches"/>
                <a:cs typeface="Staatliches"/>
                <a:sym typeface="Staatliches"/>
              </a:defRPr>
            </a:lvl1pPr>
            <a:lvl2pPr lvl="1" rtl="0" algn="ctr">
              <a:lnSpc>
                <a:spcPct val="100000"/>
              </a:lnSpc>
              <a:spcBef>
                <a:spcPts val="0"/>
              </a:spcBef>
              <a:spcAft>
                <a:spcPts val="0"/>
              </a:spcAft>
              <a:buNone/>
              <a:defRPr sz="1600">
                <a:latin typeface="Staatliches"/>
                <a:ea typeface="Staatliches"/>
                <a:cs typeface="Staatliches"/>
                <a:sym typeface="Staatliches"/>
              </a:defRPr>
            </a:lvl2pPr>
            <a:lvl3pPr lvl="2" rtl="0" algn="ctr">
              <a:lnSpc>
                <a:spcPct val="100000"/>
              </a:lnSpc>
              <a:spcBef>
                <a:spcPts val="0"/>
              </a:spcBef>
              <a:spcAft>
                <a:spcPts val="0"/>
              </a:spcAft>
              <a:buNone/>
              <a:defRPr sz="1600">
                <a:latin typeface="Staatliches"/>
                <a:ea typeface="Staatliches"/>
                <a:cs typeface="Staatliches"/>
                <a:sym typeface="Staatliches"/>
              </a:defRPr>
            </a:lvl3pPr>
            <a:lvl4pPr lvl="3" rtl="0" algn="ctr">
              <a:lnSpc>
                <a:spcPct val="100000"/>
              </a:lnSpc>
              <a:spcBef>
                <a:spcPts val="0"/>
              </a:spcBef>
              <a:spcAft>
                <a:spcPts val="0"/>
              </a:spcAft>
              <a:buNone/>
              <a:defRPr sz="1600">
                <a:latin typeface="Staatliches"/>
                <a:ea typeface="Staatliches"/>
                <a:cs typeface="Staatliches"/>
                <a:sym typeface="Staatliches"/>
              </a:defRPr>
            </a:lvl4pPr>
            <a:lvl5pPr lvl="4" rtl="0" algn="ctr">
              <a:lnSpc>
                <a:spcPct val="100000"/>
              </a:lnSpc>
              <a:spcBef>
                <a:spcPts val="0"/>
              </a:spcBef>
              <a:spcAft>
                <a:spcPts val="0"/>
              </a:spcAft>
              <a:buNone/>
              <a:defRPr sz="1600">
                <a:latin typeface="Staatliches"/>
                <a:ea typeface="Staatliches"/>
                <a:cs typeface="Staatliches"/>
                <a:sym typeface="Staatliches"/>
              </a:defRPr>
            </a:lvl5pPr>
            <a:lvl6pPr lvl="5" rtl="0" algn="ctr">
              <a:lnSpc>
                <a:spcPct val="100000"/>
              </a:lnSpc>
              <a:spcBef>
                <a:spcPts val="0"/>
              </a:spcBef>
              <a:spcAft>
                <a:spcPts val="0"/>
              </a:spcAft>
              <a:buNone/>
              <a:defRPr sz="1600">
                <a:latin typeface="Staatliches"/>
                <a:ea typeface="Staatliches"/>
                <a:cs typeface="Staatliches"/>
                <a:sym typeface="Staatliches"/>
              </a:defRPr>
            </a:lvl6pPr>
            <a:lvl7pPr lvl="6" rtl="0" algn="ctr">
              <a:lnSpc>
                <a:spcPct val="100000"/>
              </a:lnSpc>
              <a:spcBef>
                <a:spcPts val="0"/>
              </a:spcBef>
              <a:spcAft>
                <a:spcPts val="0"/>
              </a:spcAft>
              <a:buNone/>
              <a:defRPr sz="1600">
                <a:latin typeface="Staatliches"/>
                <a:ea typeface="Staatliches"/>
                <a:cs typeface="Staatliches"/>
                <a:sym typeface="Staatliches"/>
              </a:defRPr>
            </a:lvl7pPr>
            <a:lvl8pPr lvl="7" rtl="0" algn="ctr">
              <a:lnSpc>
                <a:spcPct val="100000"/>
              </a:lnSpc>
              <a:spcBef>
                <a:spcPts val="0"/>
              </a:spcBef>
              <a:spcAft>
                <a:spcPts val="0"/>
              </a:spcAft>
              <a:buNone/>
              <a:defRPr sz="1600">
                <a:latin typeface="Staatliches"/>
                <a:ea typeface="Staatliches"/>
                <a:cs typeface="Staatliches"/>
                <a:sym typeface="Staatliches"/>
              </a:defRPr>
            </a:lvl8pPr>
            <a:lvl9pPr lvl="8" rtl="0" algn="ctr">
              <a:lnSpc>
                <a:spcPct val="100000"/>
              </a:lnSpc>
              <a:spcBef>
                <a:spcPts val="0"/>
              </a:spcBef>
              <a:spcAft>
                <a:spcPts val="0"/>
              </a:spcAft>
              <a:buNone/>
              <a:defRPr sz="1600">
                <a:latin typeface="Staatliches"/>
                <a:ea typeface="Staatliches"/>
                <a:cs typeface="Staatliches"/>
                <a:sym typeface="Staatliches"/>
              </a:defRPr>
            </a:lvl9pPr>
          </a:lstStyle>
          <a:p/>
        </p:txBody>
      </p:sp>
      <p:sp>
        <p:nvSpPr>
          <p:cNvPr id="250" name="Google Shape;250;p13"/>
          <p:cNvSpPr txBox="1"/>
          <p:nvPr>
            <p:ph idx="12" type="sldNum"/>
          </p:nvPr>
        </p:nvSpPr>
        <p:spPr>
          <a:xfrm>
            <a:off x="8556784" y="4749851"/>
            <a:ext cx="548700" cy="393600"/>
          </a:xfrm>
          <a:prstGeom prst="rect">
            <a:avLst/>
          </a:prstGeom>
          <a:noFill/>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s and text">
  <p:cSld name="CUSTOM_6">
    <p:spTree>
      <p:nvGrpSpPr>
        <p:cNvPr id="251" name="Shape 251"/>
        <p:cNvGrpSpPr/>
        <p:nvPr/>
      </p:nvGrpSpPr>
      <p:grpSpPr>
        <a:xfrm>
          <a:off x="0" y="0"/>
          <a:ext cx="0" cy="0"/>
          <a:chOff x="0" y="0"/>
          <a:chExt cx="0" cy="0"/>
        </a:xfrm>
      </p:grpSpPr>
      <p:sp>
        <p:nvSpPr>
          <p:cNvPr id="252" name="Google Shape;252;p14"/>
          <p:cNvSpPr txBox="1"/>
          <p:nvPr>
            <p:ph idx="1" type="subTitle"/>
          </p:nvPr>
        </p:nvSpPr>
        <p:spPr>
          <a:xfrm>
            <a:off x="714025" y="2731195"/>
            <a:ext cx="2758200" cy="697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chemeClr val="lt2"/>
                </a:solidFill>
              </a:defRPr>
            </a:lvl1pPr>
            <a:lvl2pPr lvl="1" rtl="0">
              <a:spcBef>
                <a:spcPts val="1600"/>
              </a:spcBef>
              <a:spcAft>
                <a:spcPts val="0"/>
              </a:spcAft>
              <a:buNone/>
              <a:defRPr sz="1400">
                <a:solidFill>
                  <a:schemeClr val="lt2"/>
                </a:solidFill>
              </a:defRPr>
            </a:lvl2pPr>
            <a:lvl3pPr lvl="2" rtl="0">
              <a:spcBef>
                <a:spcPts val="1600"/>
              </a:spcBef>
              <a:spcAft>
                <a:spcPts val="0"/>
              </a:spcAft>
              <a:buNone/>
              <a:defRPr sz="1400">
                <a:solidFill>
                  <a:schemeClr val="lt2"/>
                </a:solidFill>
              </a:defRPr>
            </a:lvl3pPr>
            <a:lvl4pPr lvl="3" rtl="0">
              <a:spcBef>
                <a:spcPts val="1600"/>
              </a:spcBef>
              <a:spcAft>
                <a:spcPts val="0"/>
              </a:spcAft>
              <a:buNone/>
              <a:defRPr sz="1400">
                <a:solidFill>
                  <a:schemeClr val="lt2"/>
                </a:solidFill>
              </a:defRPr>
            </a:lvl4pPr>
            <a:lvl5pPr lvl="4" rtl="0">
              <a:spcBef>
                <a:spcPts val="1600"/>
              </a:spcBef>
              <a:spcAft>
                <a:spcPts val="0"/>
              </a:spcAft>
              <a:buNone/>
              <a:defRPr sz="1400">
                <a:solidFill>
                  <a:schemeClr val="lt2"/>
                </a:solidFill>
              </a:defRPr>
            </a:lvl5pPr>
            <a:lvl6pPr lvl="5" rtl="0">
              <a:spcBef>
                <a:spcPts val="1600"/>
              </a:spcBef>
              <a:spcAft>
                <a:spcPts val="0"/>
              </a:spcAft>
              <a:buNone/>
              <a:defRPr sz="1400">
                <a:solidFill>
                  <a:schemeClr val="lt2"/>
                </a:solidFill>
              </a:defRPr>
            </a:lvl6pPr>
            <a:lvl7pPr lvl="6" rtl="0">
              <a:spcBef>
                <a:spcPts val="1600"/>
              </a:spcBef>
              <a:spcAft>
                <a:spcPts val="0"/>
              </a:spcAft>
              <a:buNone/>
              <a:defRPr sz="1400">
                <a:solidFill>
                  <a:schemeClr val="lt2"/>
                </a:solidFill>
              </a:defRPr>
            </a:lvl7pPr>
            <a:lvl8pPr lvl="7" rtl="0">
              <a:spcBef>
                <a:spcPts val="1600"/>
              </a:spcBef>
              <a:spcAft>
                <a:spcPts val="0"/>
              </a:spcAft>
              <a:buNone/>
              <a:defRPr sz="1400">
                <a:solidFill>
                  <a:schemeClr val="lt2"/>
                </a:solidFill>
              </a:defRPr>
            </a:lvl8pPr>
            <a:lvl9pPr lvl="8" rtl="0">
              <a:spcBef>
                <a:spcPts val="1600"/>
              </a:spcBef>
              <a:spcAft>
                <a:spcPts val="1600"/>
              </a:spcAft>
              <a:buNone/>
              <a:defRPr sz="1400">
                <a:solidFill>
                  <a:schemeClr val="lt2"/>
                </a:solidFill>
              </a:defRPr>
            </a:lvl9pPr>
          </a:lstStyle>
          <a:p/>
        </p:txBody>
      </p:sp>
      <p:sp>
        <p:nvSpPr>
          <p:cNvPr id="253" name="Google Shape;253;p14"/>
          <p:cNvSpPr txBox="1"/>
          <p:nvPr>
            <p:ph idx="2" type="subTitle"/>
          </p:nvPr>
        </p:nvSpPr>
        <p:spPr>
          <a:xfrm>
            <a:off x="714025" y="4140684"/>
            <a:ext cx="27582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chemeClr val="lt2"/>
                </a:solidFill>
              </a:defRPr>
            </a:lvl1pPr>
            <a:lvl2pPr lvl="1" rtl="0">
              <a:spcBef>
                <a:spcPts val="1600"/>
              </a:spcBef>
              <a:spcAft>
                <a:spcPts val="0"/>
              </a:spcAft>
              <a:buNone/>
              <a:defRPr sz="1400">
                <a:solidFill>
                  <a:schemeClr val="lt2"/>
                </a:solidFill>
              </a:defRPr>
            </a:lvl2pPr>
            <a:lvl3pPr lvl="2" rtl="0">
              <a:spcBef>
                <a:spcPts val="1600"/>
              </a:spcBef>
              <a:spcAft>
                <a:spcPts val="0"/>
              </a:spcAft>
              <a:buNone/>
              <a:defRPr sz="1400">
                <a:solidFill>
                  <a:schemeClr val="lt2"/>
                </a:solidFill>
              </a:defRPr>
            </a:lvl3pPr>
            <a:lvl4pPr lvl="3" rtl="0">
              <a:spcBef>
                <a:spcPts val="1600"/>
              </a:spcBef>
              <a:spcAft>
                <a:spcPts val="0"/>
              </a:spcAft>
              <a:buNone/>
              <a:defRPr sz="1400">
                <a:solidFill>
                  <a:schemeClr val="lt2"/>
                </a:solidFill>
              </a:defRPr>
            </a:lvl4pPr>
            <a:lvl5pPr lvl="4" rtl="0">
              <a:spcBef>
                <a:spcPts val="1600"/>
              </a:spcBef>
              <a:spcAft>
                <a:spcPts val="0"/>
              </a:spcAft>
              <a:buNone/>
              <a:defRPr sz="1400">
                <a:solidFill>
                  <a:schemeClr val="lt2"/>
                </a:solidFill>
              </a:defRPr>
            </a:lvl5pPr>
            <a:lvl6pPr lvl="5" rtl="0">
              <a:spcBef>
                <a:spcPts val="1600"/>
              </a:spcBef>
              <a:spcAft>
                <a:spcPts val="0"/>
              </a:spcAft>
              <a:buNone/>
              <a:defRPr sz="1400">
                <a:solidFill>
                  <a:schemeClr val="lt2"/>
                </a:solidFill>
              </a:defRPr>
            </a:lvl6pPr>
            <a:lvl7pPr lvl="6" rtl="0">
              <a:spcBef>
                <a:spcPts val="1600"/>
              </a:spcBef>
              <a:spcAft>
                <a:spcPts val="0"/>
              </a:spcAft>
              <a:buNone/>
              <a:defRPr sz="1400">
                <a:solidFill>
                  <a:schemeClr val="lt2"/>
                </a:solidFill>
              </a:defRPr>
            </a:lvl7pPr>
            <a:lvl8pPr lvl="7" rtl="0">
              <a:spcBef>
                <a:spcPts val="1600"/>
              </a:spcBef>
              <a:spcAft>
                <a:spcPts val="0"/>
              </a:spcAft>
              <a:buNone/>
              <a:defRPr sz="1400">
                <a:solidFill>
                  <a:schemeClr val="lt2"/>
                </a:solidFill>
              </a:defRPr>
            </a:lvl8pPr>
            <a:lvl9pPr lvl="8" rtl="0">
              <a:spcBef>
                <a:spcPts val="1600"/>
              </a:spcBef>
              <a:spcAft>
                <a:spcPts val="1600"/>
              </a:spcAft>
              <a:buNone/>
              <a:defRPr sz="1400">
                <a:solidFill>
                  <a:schemeClr val="lt2"/>
                </a:solidFill>
              </a:defRPr>
            </a:lvl9pPr>
          </a:lstStyle>
          <a:p/>
        </p:txBody>
      </p:sp>
      <p:sp>
        <p:nvSpPr>
          <p:cNvPr id="254" name="Google Shape;254;p14"/>
          <p:cNvSpPr txBox="1"/>
          <p:nvPr>
            <p:ph hasCustomPrompt="1" type="title"/>
          </p:nvPr>
        </p:nvSpPr>
        <p:spPr>
          <a:xfrm>
            <a:off x="714025" y="2181201"/>
            <a:ext cx="2758200" cy="6978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255" name="Google Shape;255;p14"/>
          <p:cNvSpPr txBox="1"/>
          <p:nvPr>
            <p:ph hasCustomPrompt="1" idx="3" type="title"/>
          </p:nvPr>
        </p:nvSpPr>
        <p:spPr>
          <a:xfrm>
            <a:off x="714025" y="3590712"/>
            <a:ext cx="2758200" cy="6978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solidFill>
                  <a:schemeClr val="lt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256" name="Google Shape;256;p14"/>
          <p:cNvSpPr txBox="1"/>
          <p:nvPr>
            <p:ph idx="4" type="ctrTitle"/>
          </p:nvPr>
        </p:nvSpPr>
        <p:spPr>
          <a:xfrm>
            <a:off x="714025" y="409525"/>
            <a:ext cx="3666900" cy="934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3600"/>
              <a:buNone/>
              <a:defRPr sz="3000">
                <a:solidFill>
                  <a:schemeClr val="lt2"/>
                </a:solidFill>
                <a:latin typeface="Anton"/>
                <a:ea typeface="Anton"/>
                <a:cs typeface="Anton"/>
                <a:sym typeface="Anton"/>
              </a:defRPr>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grpSp>
        <p:nvGrpSpPr>
          <p:cNvPr id="257" name="Google Shape;257;p14"/>
          <p:cNvGrpSpPr/>
          <p:nvPr/>
        </p:nvGrpSpPr>
        <p:grpSpPr>
          <a:xfrm>
            <a:off x="8" y="-3"/>
            <a:ext cx="9144000" cy="5143503"/>
            <a:chOff x="8" y="-3"/>
            <a:chExt cx="9144000" cy="5143503"/>
          </a:xfrm>
        </p:grpSpPr>
        <p:sp>
          <p:nvSpPr>
            <p:cNvPr id="258" name="Google Shape;258;p14"/>
            <p:cNvSpPr/>
            <p:nvPr/>
          </p:nvSpPr>
          <p:spPr>
            <a:xfrm rot="5400000">
              <a:off x="273482" y="251090"/>
              <a:ext cx="3745052" cy="3242866"/>
            </a:xfrm>
            <a:custGeom>
              <a:rect b="b" l="l" r="r" t="t"/>
              <a:pathLst>
                <a:path extrusionOk="0" h="75062" w="86686">
                  <a:moveTo>
                    <a:pt x="22504" y="1369"/>
                  </a:moveTo>
                  <a:lnTo>
                    <a:pt x="42383" y="12848"/>
                  </a:lnTo>
                  <a:lnTo>
                    <a:pt x="22504" y="24328"/>
                  </a:lnTo>
                  <a:lnTo>
                    <a:pt x="22504" y="1369"/>
                  </a:lnTo>
                  <a:close/>
                  <a:moveTo>
                    <a:pt x="42906" y="13727"/>
                  </a:moveTo>
                  <a:lnTo>
                    <a:pt x="42906" y="36686"/>
                  </a:lnTo>
                  <a:lnTo>
                    <a:pt x="23027" y="25207"/>
                  </a:lnTo>
                  <a:lnTo>
                    <a:pt x="42906" y="13727"/>
                  </a:lnTo>
                  <a:close/>
                  <a:moveTo>
                    <a:pt x="64317" y="25996"/>
                  </a:moveTo>
                  <a:lnTo>
                    <a:pt x="64317" y="48977"/>
                  </a:lnTo>
                  <a:lnTo>
                    <a:pt x="44411" y="37487"/>
                  </a:lnTo>
                  <a:lnTo>
                    <a:pt x="64317" y="25996"/>
                  </a:lnTo>
                  <a:close/>
                  <a:moveTo>
                    <a:pt x="22504" y="26128"/>
                  </a:moveTo>
                  <a:lnTo>
                    <a:pt x="42360" y="37591"/>
                  </a:lnTo>
                  <a:lnTo>
                    <a:pt x="22504" y="49060"/>
                  </a:lnTo>
                  <a:lnTo>
                    <a:pt x="22504" y="26128"/>
                  </a:lnTo>
                  <a:close/>
                  <a:moveTo>
                    <a:pt x="21408" y="26086"/>
                  </a:moveTo>
                  <a:lnTo>
                    <a:pt x="21408" y="49063"/>
                  </a:lnTo>
                  <a:lnTo>
                    <a:pt x="1507" y="37573"/>
                  </a:lnTo>
                  <a:lnTo>
                    <a:pt x="21408" y="26086"/>
                  </a:lnTo>
                  <a:close/>
                  <a:moveTo>
                    <a:pt x="43867" y="38332"/>
                  </a:moveTo>
                  <a:lnTo>
                    <a:pt x="63742" y="49804"/>
                  </a:lnTo>
                  <a:lnTo>
                    <a:pt x="43867" y="61283"/>
                  </a:lnTo>
                  <a:lnTo>
                    <a:pt x="43867" y="38332"/>
                  </a:lnTo>
                  <a:close/>
                  <a:moveTo>
                    <a:pt x="42861" y="38516"/>
                  </a:moveTo>
                  <a:lnTo>
                    <a:pt x="42861" y="61445"/>
                  </a:lnTo>
                  <a:lnTo>
                    <a:pt x="23005" y="49980"/>
                  </a:lnTo>
                  <a:lnTo>
                    <a:pt x="42861" y="38516"/>
                  </a:lnTo>
                  <a:close/>
                  <a:moveTo>
                    <a:pt x="85683" y="38463"/>
                  </a:moveTo>
                  <a:lnTo>
                    <a:pt x="85683" y="61445"/>
                  </a:lnTo>
                  <a:lnTo>
                    <a:pt x="65778" y="49954"/>
                  </a:lnTo>
                  <a:lnTo>
                    <a:pt x="85683" y="38463"/>
                  </a:lnTo>
                  <a:close/>
                  <a:moveTo>
                    <a:pt x="21453" y="50709"/>
                  </a:moveTo>
                  <a:lnTo>
                    <a:pt x="21453" y="73691"/>
                  </a:lnTo>
                  <a:lnTo>
                    <a:pt x="1552" y="62200"/>
                  </a:lnTo>
                  <a:lnTo>
                    <a:pt x="21453" y="50709"/>
                  </a:lnTo>
                  <a:close/>
                  <a:moveTo>
                    <a:pt x="64186" y="50709"/>
                  </a:moveTo>
                  <a:lnTo>
                    <a:pt x="64186" y="73691"/>
                  </a:lnTo>
                  <a:lnTo>
                    <a:pt x="44281" y="62200"/>
                  </a:lnTo>
                  <a:lnTo>
                    <a:pt x="64186" y="50709"/>
                  </a:lnTo>
                  <a:close/>
                  <a:moveTo>
                    <a:pt x="22000" y="0"/>
                  </a:moveTo>
                  <a:cubicBezTo>
                    <a:pt x="21913" y="0"/>
                    <a:pt x="21827" y="22"/>
                    <a:pt x="21750" y="65"/>
                  </a:cubicBezTo>
                  <a:cubicBezTo>
                    <a:pt x="21596" y="155"/>
                    <a:pt x="21498" y="321"/>
                    <a:pt x="21498" y="502"/>
                  </a:cubicBezTo>
                  <a:lnTo>
                    <a:pt x="21498" y="24873"/>
                  </a:lnTo>
                  <a:lnTo>
                    <a:pt x="252" y="37141"/>
                  </a:lnTo>
                  <a:cubicBezTo>
                    <a:pt x="98" y="37231"/>
                    <a:pt x="0" y="37397"/>
                    <a:pt x="0" y="37573"/>
                  </a:cubicBezTo>
                  <a:cubicBezTo>
                    <a:pt x="0" y="37753"/>
                    <a:pt x="98" y="37919"/>
                    <a:pt x="252" y="38009"/>
                  </a:cubicBezTo>
                  <a:lnTo>
                    <a:pt x="20848" y="49901"/>
                  </a:lnTo>
                  <a:lnTo>
                    <a:pt x="297" y="61768"/>
                  </a:lnTo>
                  <a:cubicBezTo>
                    <a:pt x="143" y="61858"/>
                    <a:pt x="45" y="62023"/>
                    <a:pt x="45" y="62200"/>
                  </a:cubicBezTo>
                  <a:cubicBezTo>
                    <a:pt x="45" y="62380"/>
                    <a:pt x="143" y="62545"/>
                    <a:pt x="297" y="62635"/>
                  </a:cubicBezTo>
                  <a:lnTo>
                    <a:pt x="21705" y="74994"/>
                  </a:lnTo>
                  <a:cubicBezTo>
                    <a:pt x="21779" y="75039"/>
                    <a:pt x="21870" y="75062"/>
                    <a:pt x="21956" y="75062"/>
                  </a:cubicBezTo>
                  <a:cubicBezTo>
                    <a:pt x="22043" y="75062"/>
                    <a:pt x="22129" y="75039"/>
                    <a:pt x="22204" y="74994"/>
                  </a:cubicBezTo>
                  <a:cubicBezTo>
                    <a:pt x="22362" y="74904"/>
                    <a:pt x="22456" y="74738"/>
                    <a:pt x="22456" y="74558"/>
                  </a:cubicBezTo>
                  <a:lnTo>
                    <a:pt x="22456" y="50821"/>
                  </a:lnTo>
                  <a:lnTo>
                    <a:pt x="43112" y="62748"/>
                  </a:lnTo>
                  <a:cubicBezTo>
                    <a:pt x="43176" y="62782"/>
                    <a:pt x="43244" y="62793"/>
                    <a:pt x="43315" y="62801"/>
                  </a:cubicBezTo>
                  <a:lnTo>
                    <a:pt x="64437" y="74994"/>
                  </a:lnTo>
                  <a:cubicBezTo>
                    <a:pt x="64512" y="75039"/>
                    <a:pt x="64598" y="75062"/>
                    <a:pt x="64685" y="75062"/>
                  </a:cubicBezTo>
                  <a:cubicBezTo>
                    <a:pt x="64772" y="75062"/>
                    <a:pt x="64862" y="75039"/>
                    <a:pt x="64937" y="74994"/>
                  </a:cubicBezTo>
                  <a:cubicBezTo>
                    <a:pt x="65091" y="74904"/>
                    <a:pt x="65188" y="74738"/>
                    <a:pt x="65188" y="74558"/>
                  </a:cubicBezTo>
                  <a:lnTo>
                    <a:pt x="65188" y="50773"/>
                  </a:lnTo>
                  <a:lnTo>
                    <a:pt x="85931" y="62748"/>
                  </a:lnTo>
                  <a:cubicBezTo>
                    <a:pt x="86010" y="62793"/>
                    <a:pt x="86096" y="62815"/>
                    <a:pt x="86183" y="62815"/>
                  </a:cubicBezTo>
                  <a:cubicBezTo>
                    <a:pt x="86269" y="62815"/>
                    <a:pt x="86355" y="62793"/>
                    <a:pt x="86434" y="62748"/>
                  </a:cubicBezTo>
                  <a:cubicBezTo>
                    <a:pt x="86589" y="62658"/>
                    <a:pt x="86686" y="62493"/>
                    <a:pt x="86686" y="62312"/>
                  </a:cubicBezTo>
                  <a:lnTo>
                    <a:pt x="86686" y="37591"/>
                  </a:lnTo>
                  <a:cubicBezTo>
                    <a:pt x="86686" y="37415"/>
                    <a:pt x="86589" y="37250"/>
                    <a:pt x="86434" y="37160"/>
                  </a:cubicBezTo>
                  <a:cubicBezTo>
                    <a:pt x="86357" y="37115"/>
                    <a:pt x="86271" y="37092"/>
                    <a:pt x="86184" y="37092"/>
                  </a:cubicBezTo>
                  <a:cubicBezTo>
                    <a:pt x="86097" y="37092"/>
                    <a:pt x="86010" y="37115"/>
                    <a:pt x="85931" y="37160"/>
                  </a:cubicBezTo>
                  <a:lnTo>
                    <a:pt x="65320" y="49060"/>
                  </a:lnTo>
                  <a:lnTo>
                    <a:pt x="65320" y="25128"/>
                  </a:lnTo>
                  <a:cubicBezTo>
                    <a:pt x="65320" y="24947"/>
                    <a:pt x="65226" y="24782"/>
                    <a:pt x="65068" y="24692"/>
                  </a:cubicBezTo>
                  <a:cubicBezTo>
                    <a:pt x="64991" y="24647"/>
                    <a:pt x="64905" y="24625"/>
                    <a:pt x="64818" y="24625"/>
                  </a:cubicBezTo>
                  <a:cubicBezTo>
                    <a:pt x="64732" y="24625"/>
                    <a:pt x="64646" y="24647"/>
                    <a:pt x="64569" y="24692"/>
                  </a:cubicBezTo>
                  <a:lnTo>
                    <a:pt x="43912" y="36619"/>
                  </a:lnTo>
                  <a:lnTo>
                    <a:pt x="43912" y="12837"/>
                  </a:lnTo>
                  <a:cubicBezTo>
                    <a:pt x="43912" y="12657"/>
                    <a:pt x="43815" y="12492"/>
                    <a:pt x="43660" y="12402"/>
                  </a:cubicBezTo>
                  <a:cubicBezTo>
                    <a:pt x="43638" y="12390"/>
                    <a:pt x="43608" y="12390"/>
                    <a:pt x="43586" y="12383"/>
                  </a:cubicBezTo>
                  <a:lnTo>
                    <a:pt x="22253" y="65"/>
                  </a:lnTo>
                  <a:cubicBezTo>
                    <a:pt x="22174" y="22"/>
                    <a:pt x="22087" y="0"/>
                    <a:pt x="22000" y="0"/>
                  </a:cubicBez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 name="Google Shape;259;p14"/>
            <p:cNvGrpSpPr/>
            <p:nvPr/>
          </p:nvGrpSpPr>
          <p:grpSpPr>
            <a:xfrm>
              <a:off x="8" y="0"/>
              <a:ext cx="1756975" cy="1524150"/>
              <a:chOff x="1805600" y="596650"/>
              <a:chExt cx="1756975" cy="1524150"/>
            </a:xfrm>
          </p:grpSpPr>
          <p:sp>
            <p:nvSpPr>
              <p:cNvPr id="260" name="Google Shape;260;p14"/>
              <p:cNvSpPr/>
              <p:nvPr/>
            </p:nvSpPr>
            <p:spPr>
              <a:xfrm>
                <a:off x="20981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4"/>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4"/>
              <p:cNvSpPr/>
              <p:nvPr/>
            </p:nvSpPr>
            <p:spPr>
              <a:xfrm>
                <a:off x="26833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4"/>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4"/>
              <p:cNvSpPr/>
              <p:nvPr/>
            </p:nvSpPr>
            <p:spPr>
              <a:xfrm>
                <a:off x="180560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4"/>
              <p:cNvSpPr/>
              <p:nvPr/>
            </p:nvSpPr>
            <p:spPr>
              <a:xfrm>
                <a:off x="239075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4"/>
              <p:cNvSpPr/>
              <p:nvPr/>
            </p:nvSpPr>
            <p:spPr>
              <a:xfrm>
                <a:off x="2098175" y="16127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 name="Google Shape;267;p14"/>
            <p:cNvGrpSpPr/>
            <p:nvPr/>
          </p:nvGrpSpPr>
          <p:grpSpPr>
            <a:xfrm rot="10800000">
              <a:off x="7387033" y="3619350"/>
              <a:ext cx="1756975" cy="1524150"/>
              <a:chOff x="1805600" y="596650"/>
              <a:chExt cx="1756975" cy="1524150"/>
            </a:xfrm>
          </p:grpSpPr>
          <p:sp>
            <p:nvSpPr>
              <p:cNvPr id="268" name="Google Shape;268;p14"/>
              <p:cNvSpPr/>
              <p:nvPr/>
            </p:nvSpPr>
            <p:spPr>
              <a:xfrm>
                <a:off x="20981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4"/>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4"/>
              <p:cNvSpPr/>
              <p:nvPr/>
            </p:nvSpPr>
            <p:spPr>
              <a:xfrm>
                <a:off x="26833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4"/>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4"/>
              <p:cNvSpPr/>
              <p:nvPr/>
            </p:nvSpPr>
            <p:spPr>
              <a:xfrm>
                <a:off x="180560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4"/>
              <p:cNvSpPr/>
              <p:nvPr/>
            </p:nvSpPr>
            <p:spPr>
              <a:xfrm>
                <a:off x="239075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4"/>
              <p:cNvSpPr/>
              <p:nvPr/>
            </p:nvSpPr>
            <p:spPr>
              <a:xfrm>
                <a:off x="2098175" y="16127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5" name="Google Shape;275;p14"/>
            <p:cNvSpPr/>
            <p:nvPr/>
          </p:nvSpPr>
          <p:spPr>
            <a:xfrm>
              <a:off x="3054458" y="46354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 name="Google Shape;276;p14"/>
          <p:cNvSpPr txBox="1"/>
          <p:nvPr>
            <p:ph idx="12" type="sldNum"/>
          </p:nvPr>
        </p:nvSpPr>
        <p:spPr>
          <a:xfrm>
            <a:off x="8556784" y="4749851"/>
            <a:ext cx="548700" cy="393600"/>
          </a:xfrm>
          <a:prstGeom prst="rect">
            <a:avLst/>
          </a:prstGeom>
          <a:noFill/>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hree columns">
  <p:cSld name="CUSTOM_1_1">
    <p:spTree>
      <p:nvGrpSpPr>
        <p:cNvPr id="277" name="Shape 277"/>
        <p:cNvGrpSpPr/>
        <p:nvPr/>
      </p:nvGrpSpPr>
      <p:grpSpPr>
        <a:xfrm>
          <a:off x="0" y="0"/>
          <a:ext cx="0" cy="0"/>
          <a:chOff x="0" y="0"/>
          <a:chExt cx="0" cy="0"/>
        </a:xfrm>
      </p:grpSpPr>
      <p:sp>
        <p:nvSpPr>
          <p:cNvPr id="278" name="Google Shape;278;p15"/>
          <p:cNvSpPr txBox="1"/>
          <p:nvPr>
            <p:ph type="ctrTitle"/>
          </p:nvPr>
        </p:nvSpPr>
        <p:spPr>
          <a:xfrm>
            <a:off x="1010394" y="2742000"/>
            <a:ext cx="1630800" cy="3864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400">
                <a:solidFill>
                  <a:schemeClr val="lt2"/>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79" name="Google Shape;279;p15"/>
          <p:cNvSpPr txBox="1"/>
          <p:nvPr>
            <p:ph idx="1" type="subTitle"/>
          </p:nvPr>
        </p:nvSpPr>
        <p:spPr>
          <a:xfrm>
            <a:off x="713994" y="3181675"/>
            <a:ext cx="22236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solidFill>
                  <a:schemeClr val="lt2"/>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80" name="Google Shape;280;p15"/>
          <p:cNvSpPr txBox="1"/>
          <p:nvPr>
            <p:ph idx="2" type="ctrTitle"/>
          </p:nvPr>
        </p:nvSpPr>
        <p:spPr>
          <a:xfrm>
            <a:off x="3756600" y="2742000"/>
            <a:ext cx="1630800" cy="3864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400">
                <a:solidFill>
                  <a:schemeClr val="lt2"/>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81" name="Google Shape;281;p15"/>
          <p:cNvSpPr txBox="1"/>
          <p:nvPr>
            <p:ph idx="3" type="subTitle"/>
          </p:nvPr>
        </p:nvSpPr>
        <p:spPr>
          <a:xfrm>
            <a:off x="3460200" y="3181675"/>
            <a:ext cx="22236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solidFill>
                  <a:schemeClr val="lt2"/>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82" name="Google Shape;282;p15"/>
          <p:cNvSpPr txBox="1"/>
          <p:nvPr>
            <p:ph idx="4" type="ctrTitle"/>
          </p:nvPr>
        </p:nvSpPr>
        <p:spPr>
          <a:xfrm>
            <a:off x="6502790" y="2742000"/>
            <a:ext cx="1630800" cy="3864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400">
                <a:solidFill>
                  <a:schemeClr val="lt2"/>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83" name="Google Shape;283;p15"/>
          <p:cNvSpPr txBox="1"/>
          <p:nvPr>
            <p:ph idx="5" type="subTitle"/>
          </p:nvPr>
        </p:nvSpPr>
        <p:spPr>
          <a:xfrm>
            <a:off x="6206390" y="3181675"/>
            <a:ext cx="22236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solidFill>
                  <a:schemeClr val="lt2"/>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84" name="Google Shape;284;p15"/>
          <p:cNvSpPr txBox="1"/>
          <p:nvPr>
            <p:ph idx="6" type="ctrTitle"/>
          </p:nvPr>
        </p:nvSpPr>
        <p:spPr>
          <a:xfrm>
            <a:off x="4763100" y="409525"/>
            <a:ext cx="3666900" cy="9348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grpSp>
        <p:nvGrpSpPr>
          <p:cNvPr id="285" name="Google Shape;285;p15"/>
          <p:cNvGrpSpPr/>
          <p:nvPr/>
        </p:nvGrpSpPr>
        <p:grpSpPr>
          <a:xfrm>
            <a:off x="8" y="-3"/>
            <a:ext cx="9144000" cy="5143503"/>
            <a:chOff x="8" y="-3"/>
            <a:chExt cx="9144000" cy="5143503"/>
          </a:xfrm>
        </p:grpSpPr>
        <p:sp>
          <p:nvSpPr>
            <p:cNvPr id="286" name="Google Shape;286;p15"/>
            <p:cNvSpPr/>
            <p:nvPr/>
          </p:nvSpPr>
          <p:spPr>
            <a:xfrm rot="5400000">
              <a:off x="273482" y="251090"/>
              <a:ext cx="3745052" cy="3242866"/>
            </a:xfrm>
            <a:custGeom>
              <a:rect b="b" l="l" r="r" t="t"/>
              <a:pathLst>
                <a:path extrusionOk="0" h="75062" w="86686">
                  <a:moveTo>
                    <a:pt x="22504" y="1369"/>
                  </a:moveTo>
                  <a:lnTo>
                    <a:pt x="42383" y="12848"/>
                  </a:lnTo>
                  <a:lnTo>
                    <a:pt x="22504" y="24328"/>
                  </a:lnTo>
                  <a:lnTo>
                    <a:pt x="22504" y="1369"/>
                  </a:lnTo>
                  <a:close/>
                  <a:moveTo>
                    <a:pt x="42906" y="13727"/>
                  </a:moveTo>
                  <a:lnTo>
                    <a:pt x="42906" y="36686"/>
                  </a:lnTo>
                  <a:lnTo>
                    <a:pt x="23027" y="25207"/>
                  </a:lnTo>
                  <a:lnTo>
                    <a:pt x="42906" y="13727"/>
                  </a:lnTo>
                  <a:close/>
                  <a:moveTo>
                    <a:pt x="64317" y="25996"/>
                  </a:moveTo>
                  <a:lnTo>
                    <a:pt x="64317" y="48977"/>
                  </a:lnTo>
                  <a:lnTo>
                    <a:pt x="44411" y="37487"/>
                  </a:lnTo>
                  <a:lnTo>
                    <a:pt x="64317" y="25996"/>
                  </a:lnTo>
                  <a:close/>
                  <a:moveTo>
                    <a:pt x="22504" y="26128"/>
                  </a:moveTo>
                  <a:lnTo>
                    <a:pt x="42360" y="37591"/>
                  </a:lnTo>
                  <a:lnTo>
                    <a:pt x="22504" y="49060"/>
                  </a:lnTo>
                  <a:lnTo>
                    <a:pt x="22504" y="26128"/>
                  </a:lnTo>
                  <a:close/>
                  <a:moveTo>
                    <a:pt x="21408" y="26086"/>
                  </a:moveTo>
                  <a:lnTo>
                    <a:pt x="21408" y="49063"/>
                  </a:lnTo>
                  <a:lnTo>
                    <a:pt x="1507" y="37573"/>
                  </a:lnTo>
                  <a:lnTo>
                    <a:pt x="21408" y="26086"/>
                  </a:lnTo>
                  <a:close/>
                  <a:moveTo>
                    <a:pt x="43867" y="38332"/>
                  </a:moveTo>
                  <a:lnTo>
                    <a:pt x="63742" y="49804"/>
                  </a:lnTo>
                  <a:lnTo>
                    <a:pt x="43867" y="61283"/>
                  </a:lnTo>
                  <a:lnTo>
                    <a:pt x="43867" y="38332"/>
                  </a:lnTo>
                  <a:close/>
                  <a:moveTo>
                    <a:pt x="42861" y="38516"/>
                  </a:moveTo>
                  <a:lnTo>
                    <a:pt x="42861" y="61445"/>
                  </a:lnTo>
                  <a:lnTo>
                    <a:pt x="23005" y="49980"/>
                  </a:lnTo>
                  <a:lnTo>
                    <a:pt x="42861" y="38516"/>
                  </a:lnTo>
                  <a:close/>
                  <a:moveTo>
                    <a:pt x="85683" y="38463"/>
                  </a:moveTo>
                  <a:lnTo>
                    <a:pt x="85683" y="61445"/>
                  </a:lnTo>
                  <a:lnTo>
                    <a:pt x="65778" y="49954"/>
                  </a:lnTo>
                  <a:lnTo>
                    <a:pt x="85683" y="38463"/>
                  </a:lnTo>
                  <a:close/>
                  <a:moveTo>
                    <a:pt x="21453" y="50709"/>
                  </a:moveTo>
                  <a:lnTo>
                    <a:pt x="21453" y="73691"/>
                  </a:lnTo>
                  <a:lnTo>
                    <a:pt x="1552" y="62200"/>
                  </a:lnTo>
                  <a:lnTo>
                    <a:pt x="21453" y="50709"/>
                  </a:lnTo>
                  <a:close/>
                  <a:moveTo>
                    <a:pt x="64186" y="50709"/>
                  </a:moveTo>
                  <a:lnTo>
                    <a:pt x="64186" y="73691"/>
                  </a:lnTo>
                  <a:lnTo>
                    <a:pt x="44281" y="62200"/>
                  </a:lnTo>
                  <a:lnTo>
                    <a:pt x="64186" y="50709"/>
                  </a:lnTo>
                  <a:close/>
                  <a:moveTo>
                    <a:pt x="22000" y="0"/>
                  </a:moveTo>
                  <a:cubicBezTo>
                    <a:pt x="21913" y="0"/>
                    <a:pt x="21827" y="22"/>
                    <a:pt x="21750" y="65"/>
                  </a:cubicBezTo>
                  <a:cubicBezTo>
                    <a:pt x="21596" y="155"/>
                    <a:pt x="21498" y="321"/>
                    <a:pt x="21498" y="502"/>
                  </a:cubicBezTo>
                  <a:lnTo>
                    <a:pt x="21498" y="24873"/>
                  </a:lnTo>
                  <a:lnTo>
                    <a:pt x="252" y="37141"/>
                  </a:lnTo>
                  <a:cubicBezTo>
                    <a:pt x="98" y="37231"/>
                    <a:pt x="0" y="37397"/>
                    <a:pt x="0" y="37573"/>
                  </a:cubicBezTo>
                  <a:cubicBezTo>
                    <a:pt x="0" y="37753"/>
                    <a:pt x="98" y="37919"/>
                    <a:pt x="252" y="38009"/>
                  </a:cubicBezTo>
                  <a:lnTo>
                    <a:pt x="20848" y="49901"/>
                  </a:lnTo>
                  <a:lnTo>
                    <a:pt x="297" y="61768"/>
                  </a:lnTo>
                  <a:cubicBezTo>
                    <a:pt x="143" y="61858"/>
                    <a:pt x="45" y="62023"/>
                    <a:pt x="45" y="62200"/>
                  </a:cubicBezTo>
                  <a:cubicBezTo>
                    <a:pt x="45" y="62380"/>
                    <a:pt x="143" y="62545"/>
                    <a:pt x="297" y="62635"/>
                  </a:cubicBezTo>
                  <a:lnTo>
                    <a:pt x="21705" y="74994"/>
                  </a:lnTo>
                  <a:cubicBezTo>
                    <a:pt x="21779" y="75039"/>
                    <a:pt x="21870" y="75062"/>
                    <a:pt x="21956" y="75062"/>
                  </a:cubicBezTo>
                  <a:cubicBezTo>
                    <a:pt x="22043" y="75062"/>
                    <a:pt x="22129" y="75039"/>
                    <a:pt x="22204" y="74994"/>
                  </a:cubicBezTo>
                  <a:cubicBezTo>
                    <a:pt x="22362" y="74904"/>
                    <a:pt x="22456" y="74738"/>
                    <a:pt x="22456" y="74558"/>
                  </a:cubicBezTo>
                  <a:lnTo>
                    <a:pt x="22456" y="50821"/>
                  </a:lnTo>
                  <a:lnTo>
                    <a:pt x="43112" y="62748"/>
                  </a:lnTo>
                  <a:cubicBezTo>
                    <a:pt x="43176" y="62782"/>
                    <a:pt x="43244" y="62793"/>
                    <a:pt x="43315" y="62801"/>
                  </a:cubicBezTo>
                  <a:lnTo>
                    <a:pt x="64437" y="74994"/>
                  </a:lnTo>
                  <a:cubicBezTo>
                    <a:pt x="64512" y="75039"/>
                    <a:pt x="64598" y="75062"/>
                    <a:pt x="64685" y="75062"/>
                  </a:cubicBezTo>
                  <a:cubicBezTo>
                    <a:pt x="64772" y="75062"/>
                    <a:pt x="64862" y="75039"/>
                    <a:pt x="64937" y="74994"/>
                  </a:cubicBezTo>
                  <a:cubicBezTo>
                    <a:pt x="65091" y="74904"/>
                    <a:pt x="65188" y="74738"/>
                    <a:pt x="65188" y="74558"/>
                  </a:cubicBezTo>
                  <a:lnTo>
                    <a:pt x="65188" y="50773"/>
                  </a:lnTo>
                  <a:lnTo>
                    <a:pt x="85931" y="62748"/>
                  </a:lnTo>
                  <a:cubicBezTo>
                    <a:pt x="86010" y="62793"/>
                    <a:pt x="86096" y="62815"/>
                    <a:pt x="86183" y="62815"/>
                  </a:cubicBezTo>
                  <a:cubicBezTo>
                    <a:pt x="86269" y="62815"/>
                    <a:pt x="86355" y="62793"/>
                    <a:pt x="86434" y="62748"/>
                  </a:cubicBezTo>
                  <a:cubicBezTo>
                    <a:pt x="86589" y="62658"/>
                    <a:pt x="86686" y="62493"/>
                    <a:pt x="86686" y="62312"/>
                  </a:cubicBezTo>
                  <a:lnTo>
                    <a:pt x="86686" y="37591"/>
                  </a:lnTo>
                  <a:cubicBezTo>
                    <a:pt x="86686" y="37415"/>
                    <a:pt x="86589" y="37250"/>
                    <a:pt x="86434" y="37160"/>
                  </a:cubicBezTo>
                  <a:cubicBezTo>
                    <a:pt x="86357" y="37115"/>
                    <a:pt x="86271" y="37092"/>
                    <a:pt x="86184" y="37092"/>
                  </a:cubicBezTo>
                  <a:cubicBezTo>
                    <a:pt x="86097" y="37092"/>
                    <a:pt x="86010" y="37115"/>
                    <a:pt x="85931" y="37160"/>
                  </a:cubicBezTo>
                  <a:lnTo>
                    <a:pt x="65320" y="49060"/>
                  </a:lnTo>
                  <a:lnTo>
                    <a:pt x="65320" y="25128"/>
                  </a:lnTo>
                  <a:cubicBezTo>
                    <a:pt x="65320" y="24947"/>
                    <a:pt x="65226" y="24782"/>
                    <a:pt x="65068" y="24692"/>
                  </a:cubicBezTo>
                  <a:cubicBezTo>
                    <a:pt x="64991" y="24647"/>
                    <a:pt x="64905" y="24625"/>
                    <a:pt x="64818" y="24625"/>
                  </a:cubicBezTo>
                  <a:cubicBezTo>
                    <a:pt x="64732" y="24625"/>
                    <a:pt x="64646" y="24647"/>
                    <a:pt x="64569" y="24692"/>
                  </a:cubicBezTo>
                  <a:lnTo>
                    <a:pt x="43912" y="36619"/>
                  </a:lnTo>
                  <a:lnTo>
                    <a:pt x="43912" y="12837"/>
                  </a:lnTo>
                  <a:cubicBezTo>
                    <a:pt x="43912" y="12657"/>
                    <a:pt x="43815" y="12492"/>
                    <a:pt x="43660" y="12402"/>
                  </a:cubicBezTo>
                  <a:cubicBezTo>
                    <a:pt x="43638" y="12390"/>
                    <a:pt x="43608" y="12390"/>
                    <a:pt x="43586" y="12383"/>
                  </a:cubicBezTo>
                  <a:lnTo>
                    <a:pt x="22253" y="65"/>
                  </a:lnTo>
                  <a:cubicBezTo>
                    <a:pt x="22174" y="22"/>
                    <a:pt x="22087" y="0"/>
                    <a:pt x="22000" y="0"/>
                  </a:cubicBez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 name="Google Shape;287;p15"/>
            <p:cNvGrpSpPr/>
            <p:nvPr/>
          </p:nvGrpSpPr>
          <p:grpSpPr>
            <a:xfrm>
              <a:off x="8" y="0"/>
              <a:ext cx="1756975" cy="1524150"/>
              <a:chOff x="1805600" y="596650"/>
              <a:chExt cx="1756975" cy="1524150"/>
            </a:xfrm>
          </p:grpSpPr>
          <p:sp>
            <p:nvSpPr>
              <p:cNvPr id="288" name="Google Shape;288;p15"/>
              <p:cNvSpPr/>
              <p:nvPr/>
            </p:nvSpPr>
            <p:spPr>
              <a:xfrm>
                <a:off x="20981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5"/>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5"/>
              <p:cNvSpPr/>
              <p:nvPr/>
            </p:nvSpPr>
            <p:spPr>
              <a:xfrm>
                <a:off x="26833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5"/>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9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5"/>
              <p:cNvSpPr/>
              <p:nvPr/>
            </p:nvSpPr>
            <p:spPr>
              <a:xfrm>
                <a:off x="180560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5"/>
              <p:cNvSpPr/>
              <p:nvPr/>
            </p:nvSpPr>
            <p:spPr>
              <a:xfrm>
                <a:off x="239075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5"/>
              <p:cNvSpPr/>
              <p:nvPr/>
            </p:nvSpPr>
            <p:spPr>
              <a:xfrm>
                <a:off x="2098175" y="16127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 name="Google Shape;295;p15"/>
            <p:cNvGrpSpPr/>
            <p:nvPr/>
          </p:nvGrpSpPr>
          <p:grpSpPr>
            <a:xfrm rot="10800000">
              <a:off x="7387033" y="3619350"/>
              <a:ext cx="1756975" cy="1524150"/>
              <a:chOff x="1805600" y="596650"/>
              <a:chExt cx="1756975" cy="1524150"/>
            </a:xfrm>
          </p:grpSpPr>
          <p:sp>
            <p:nvSpPr>
              <p:cNvPr id="296" name="Google Shape;296;p15"/>
              <p:cNvSpPr/>
              <p:nvPr/>
            </p:nvSpPr>
            <p:spPr>
              <a:xfrm>
                <a:off x="20981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5"/>
              <p:cNvSpPr/>
              <p:nvPr/>
            </p:nvSpPr>
            <p:spPr>
              <a:xfrm>
                <a:off x="26833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5"/>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9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
              <p:cNvSpPr/>
              <p:nvPr/>
            </p:nvSpPr>
            <p:spPr>
              <a:xfrm>
                <a:off x="180560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5"/>
              <p:cNvSpPr/>
              <p:nvPr/>
            </p:nvSpPr>
            <p:spPr>
              <a:xfrm>
                <a:off x="239075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5"/>
              <p:cNvSpPr/>
              <p:nvPr/>
            </p:nvSpPr>
            <p:spPr>
              <a:xfrm>
                <a:off x="2098175" y="16127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 name="Google Shape;303;p15"/>
            <p:cNvSpPr/>
            <p:nvPr/>
          </p:nvSpPr>
          <p:spPr>
            <a:xfrm>
              <a:off x="3054458" y="46354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 name="Google Shape;304;p15"/>
          <p:cNvSpPr txBox="1"/>
          <p:nvPr>
            <p:ph idx="12" type="sldNum"/>
          </p:nvPr>
        </p:nvSpPr>
        <p:spPr>
          <a:xfrm>
            <a:off x="8556784" y="4749851"/>
            <a:ext cx="548700" cy="393600"/>
          </a:xfrm>
          <a:prstGeom prst="rect">
            <a:avLst/>
          </a:prstGeom>
          <a:noFill/>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six columns">
  <p:cSld name="CUSTOM_1_1_1">
    <p:spTree>
      <p:nvGrpSpPr>
        <p:cNvPr id="305" name="Shape 305"/>
        <p:cNvGrpSpPr/>
        <p:nvPr/>
      </p:nvGrpSpPr>
      <p:grpSpPr>
        <a:xfrm>
          <a:off x="0" y="0"/>
          <a:ext cx="0" cy="0"/>
          <a:chOff x="0" y="0"/>
          <a:chExt cx="0" cy="0"/>
        </a:xfrm>
      </p:grpSpPr>
      <p:sp>
        <p:nvSpPr>
          <p:cNvPr id="306" name="Google Shape;306;p16"/>
          <p:cNvSpPr txBox="1"/>
          <p:nvPr>
            <p:ph type="ctrTitle"/>
          </p:nvPr>
        </p:nvSpPr>
        <p:spPr>
          <a:xfrm>
            <a:off x="1372200" y="1451377"/>
            <a:ext cx="897300" cy="4269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400">
                <a:solidFill>
                  <a:schemeClr val="lt2"/>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7" name="Google Shape;307;p16"/>
          <p:cNvSpPr txBox="1"/>
          <p:nvPr>
            <p:ph idx="1" type="subTitle"/>
          </p:nvPr>
        </p:nvSpPr>
        <p:spPr>
          <a:xfrm>
            <a:off x="720663" y="1850150"/>
            <a:ext cx="22005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solidFill>
                  <a:schemeClr val="lt2"/>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8" name="Google Shape;308;p16"/>
          <p:cNvSpPr txBox="1"/>
          <p:nvPr>
            <p:ph idx="2" type="ctrTitle"/>
          </p:nvPr>
        </p:nvSpPr>
        <p:spPr>
          <a:xfrm>
            <a:off x="4114565" y="1451375"/>
            <a:ext cx="897300" cy="4269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Fira Sans Condensed Medium"/>
              <a:buNone/>
              <a:defRPr sz="2400">
                <a:solidFill>
                  <a:schemeClr val="lt2"/>
                </a:solidFill>
              </a:defRPr>
            </a:lvl1pPr>
            <a:lvl2pPr lvl="1"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9pPr>
          </a:lstStyle>
          <a:p/>
        </p:txBody>
      </p:sp>
      <p:sp>
        <p:nvSpPr>
          <p:cNvPr id="309" name="Google Shape;309;p16"/>
          <p:cNvSpPr txBox="1"/>
          <p:nvPr>
            <p:ph idx="3" type="subTitle"/>
          </p:nvPr>
        </p:nvSpPr>
        <p:spPr>
          <a:xfrm>
            <a:off x="3527918" y="1850150"/>
            <a:ext cx="20706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solidFill>
                  <a:schemeClr val="lt2"/>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0" name="Google Shape;310;p16"/>
          <p:cNvSpPr txBox="1"/>
          <p:nvPr>
            <p:ph idx="4" type="ctrTitle"/>
          </p:nvPr>
        </p:nvSpPr>
        <p:spPr>
          <a:xfrm>
            <a:off x="6845991" y="1451375"/>
            <a:ext cx="897300" cy="4269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400">
                <a:solidFill>
                  <a:schemeClr val="lt2"/>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1" name="Google Shape;311;p16"/>
          <p:cNvSpPr txBox="1"/>
          <p:nvPr>
            <p:ph idx="5" type="subTitle"/>
          </p:nvPr>
        </p:nvSpPr>
        <p:spPr>
          <a:xfrm>
            <a:off x="6159293" y="1850150"/>
            <a:ext cx="22707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solidFill>
                  <a:schemeClr val="lt2"/>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2" name="Google Shape;312;p16"/>
          <p:cNvSpPr txBox="1"/>
          <p:nvPr>
            <p:ph idx="6" type="ctrTitle"/>
          </p:nvPr>
        </p:nvSpPr>
        <p:spPr>
          <a:xfrm>
            <a:off x="1372263" y="3235225"/>
            <a:ext cx="897300" cy="4269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Fira Sans Condensed Medium"/>
              <a:buNone/>
              <a:defRPr sz="2400">
                <a:solidFill>
                  <a:schemeClr val="lt2"/>
                </a:solidFill>
              </a:defRPr>
            </a:lvl1pPr>
            <a:lvl2pPr lvl="1"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9pPr>
          </a:lstStyle>
          <a:p/>
        </p:txBody>
      </p:sp>
      <p:sp>
        <p:nvSpPr>
          <p:cNvPr id="313" name="Google Shape;313;p16"/>
          <p:cNvSpPr txBox="1"/>
          <p:nvPr>
            <p:ph idx="7" type="subTitle"/>
          </p:nvPr>
        </p:nvSpPr>
        <p:spPr>
          <a:xfrm>
            <a:off x="720663" y="3627227"/>
            <a:ext cx="22005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solidFill>
                  <a:schemeClr val="lt2"/>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4" name="Google Shape;314;p16"/>
          <p:cNvSpPr txBox="1"/>
          <p:nvPr>
            <p:ph idx="8" type="ctrTitle"/>
          </p:nvPr>
        </p:nvSpPr>
        <p:spPr>
          <a:xfrm>
            <a:off x="4114565" y="3235225"/>
            <a:ext cx="897300" cy="4269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400">
                <a:solidFill>
                  <a:schemeClr val="lt2"/>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5" name="Google Shape;315;p16"/>
          <p:cNvSpPr txBox="1"/>
          <p:nvPr>
            <p:ph idx="9" type="subTitle"/>
          </p:nvPr>
        </p:nvSpPr>
        <p:spPr>
          <a:xfrm>
            <a:off x="3527918" y="3627227"/>
            <a:ext cx="20706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solidFill>
                  <a:schemeClr val="lt2"/>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6" name="Google Shape;316;p16"/>
          <p:cNvSpPr txBox="1"/>
          <p:nvPr>
            <p:ph idx="13" type="ctrTitle"/>
          </p:nvPr>
        </p:nvSpPr>
        <p:spPr>
          <a:xfrm>
            <a:off x="6845991" y="3235225"/>
            <a:ext cx="897300" cy="4269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Fira Sans Condensed Medium"/>
              <a:buNone/>
              <a:defRPr sz="2400">
                <a:solidFill>
                  <a:schemeClr val="lt2"/>
                </a:solidFill>
              </a:defRPr>
            </a:lvl1pPr>
            <a:lvl2pPr lvl="1"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9pPr>
          </a:lstStyle>
          <a:p/>
        </p:txBody>
      </p:sp>
      <p:sp>
        <p:nvSpPr>
          <p:cNvPr id="317" name="Google Shape;317;p16"/>
          <p:cNvSpPr txBox="1"/>
          <p:nvPr>
            <p:ph idx="14" type="subTitle"/>
          </p:nvPr>
        </p:nvSpPr>
        <p:spPr>
          <a:xfrm>
            <a:off x="6159293" y="3627227"/>
            <a:ext cx="22707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solidFill>
                  <a:schemeClr val="lt2"/>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8" name="Google Shape;318;p16"/>
          <p:cNvSpPr txBox="1"/>
          <p:nvPr>
            <p:ph idx="15" type="ctrTitle"/>
          </p:nvPr>
        </p:nvSpPr>
        <p:spPr>
          <a:xfrm>
            <a:off x="4763100" y="409525"/>
            <a:ext cx="3666900" cy="9348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accent1"/>
              </a:buClr>
              <a:buSzPts val="3600"/>
              <a:buNone/>
              <a:defRPr sz="3000">
                <a:solidFill>
                  <a:schemeClr val="lt2"/>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grpSp>
        <p:nvGrpSpPr>
          <p:cNvPr id="319" name="Google Shape;319;p16"/>
          <p:cNvGrpSpPr/>
          <p:nvPr/>
        </p:nvGrpSpPr>
        <p:grpSpPr>
          <a:xfrm>
            <a:off x="8" y="-3"/>
            <a:ext cx="9144000" cy="5143503"/>
            <a:chOff x="8" y="-3"/>
            <a:chExt cx="9144000" cy="5143503"/>
          </a:xfrm>
        </p:grpSpPr>
        <p:sp>
          <p:nvSpPr>
            <p:cNvPr id="320" name="Google Shape;320;p16"/>
            <p:cNvSpPr/>
            <p:nvPr/>
          </p:nvSpPr>
          <p:spPr>
            <a:xfrm rot="5400000">
              <a:off x="273482" y="251090"/>
              <a:ext cx="3745052" cy="3242866"/>
            </a:xfrm>
            <a:custGeom>
              <a:rect b="b" l="l" r="r" t="t"/>
              <a:pathLst>
                <a:path extrusionOk="0" h="75062" w="86686">
                  <a:moveTo>
                    <a:pt x="22504" y="1369"/>
                  </a:moveTo>
                  <a:lnTo>
                    <a:pt x="42383" y="12848"/>
                  </a:lnTo>
                  <a:lnTo>
                    <a:pt x="22504" y="24328"/>
                  </a:lnTo>
                  <a:lnTo>
                    <a:pt x="22504" y="1369"/>
                  </a:lnTo>
                  <a:close/>
                  <a:moveTo>
                    <a:pt x="42906" y="13727"/>
                  </a:moveTo>
                  <a:lnTo>
                    <a:pt x="42906" y="36686"/>
                  </a:lnTo>
                  <a:lnTo>
                    <a:pt x="23027" y="25207"/>
                  </a:lnTo>
                  <a:lnTo>
                    <a:pt x="42906" y="13727"/>
                  </a:lnTo>
                  <a:close/>
                  <a:moveTo>
                    <a:pt x="64317" y="25996"/>
                  </a:moveTo>
                  <a:lnTo>
                    <a:pt x="64317" y="48977"/>
                  </a:lnTo>
                  <a:lnTo>
                    <a:pt x="44411" y="37487"/>
                  </a:lnTo>
                  <a:lnTo>
                    <a:pt x="64317" y="25996"/>
                  </a:lnTo>
                  <a:close/>
                  <a:moveTo>
                    <a:pt x="22504" y="26128"/>
                  </a:moveTo>
                  <a:lnTo>
                    <a:pt x="42360" y="37591"/>
                  </a:lnTo>
                  <a:lnTo>
                    <a:pt x="22504" y="49060"/>
                  </a:lnTo>
                  <a:lnTo>
                    <a:pt x="22504" y="26128"/>
                  </a:lnTo>
                  <a:close/>
                  <a:moveTo>
                    <a:pt x="21408" y="26086"/>
                  </a:moveTo>
                  <a:lnTo>
                    <a:pt x="21408" y="49063"/>
                  </a:lnTo>
                  <a:lnTo>
                    <a:pt x="1507" y="37573"/>
                  </a:lnTo>
                  <a:lnTo>
                    <a:pt x="21408" y="26086"/>
                  </a:lnTo>
                  <a:close/>
                  <a:moveTo>
                    <a:pt x="43867" y="38332"/>
                  </a:moveTo>
                  <a:lnTo>
                    <a:pt x="63742" y="49804"/>
                  </a:lnTo>
                  <a:lnTo>
                    <a:pt x="43867" y="61283"/>
                  </a:lnTo>
                  <a:lnTo>
                    <a:pt x="43867" y="38332"/>
                  </a:lnTo>
                  <a:close/>
                  <a:moveTo>
                    <a:pt x="42861" y="38516"/>
                  </a:moveTo>
                  <a:lnTo>
                    <a:pt x="42861" y="61445"/>
                  </a:lnTo>
                  <a:lnTo>
                    <a:pt x="23005" y="49980"/>
                  </a:lnTo>
                  <a:lnTo>
                    <a:pt x="42861" y="38516"/>
                  </a:lnTo>
                  <a:close/>
                  <a:moveTo>
                    <a:pt x="85683" y="38463"/>
                  </a:moveTo>
                  <a:lnTo>
                    <a:pt x="85683" y="61445"/>
                  </a:lnTo>
                  <a:lnTo>
                    <a:pt x="65778" y="49954"/>
                  </a:lnTo>
                  <a:lnTo>
                    <a:pt x="85683" y="38463"/>
                  </a:lnTo>
                  <a:close/>
                  <a:moveTo>
                    <a:pt x="21453" y="50709"/>
                  </a:moveTo>
                  <a:lnTo>
                    <a:pt x="21453" y="73691"/>
                  </a:lnTo>
                  <a:lnTo>
                    <a:pt x="1552" y="62200"/>
                  </a:lnTo>
                  <a:lnTo>
                    <a:pt x="21453" y="50709"/>
                  </a:lnTo>
                  <a:close/>
                  <a:moveTo>
                    <a:pt x="64186" y="50709"/>
                  </a:moveTo>
                  <a:lnTo>
                    <a:pt x="64186" y="73691"/>
                  </a:lnTo>
                  <a:lnTo>
                    <a:pt x="44281" y="62200"/>
                  </a:lnTo>
                  <a:lnTo>
                    <a:pt x="64186" y="50709"/>
                  </a:lnTo>
                  <a:close/>
                  <a:moveTo>
                    <a:pt x="22000" y="0"/>
                  </a:moveTo>
                  <a:cubicBezTo>
                    <a:pt x="21913" y="0"/>
                    <a:pt x="21827" y="22"/>
                    <a:pt x="21750" y="65"/>
                  </a:cubicBezTo>
                  <a:cubicBezTo>
                    <a:pt x="21596" y="155"/>
                    <a:pt x="21498" y="321"/>
                    <a:pt x="21498" y="502"/>
                  </a:cubicBezTo>
                  <a:lnTo>
                    <a:pt x="21498" y="24873"/>
                  </a:lnTo>
                  <a:lnTo>
                    <a:pt x="252" y="37141"/>
                  </a:lnTo>
                  <a:cubicBezTo>
                    <a:pt x="98" y="37231"/>
                    <a:pt x="0" y="37397"/>
                    <a:pt x="0" y="37573"/>
                  </a:cubicBezTo>
                  <a:cubicBezTo>
                    <a:pt x="0" y="37753"/>
                    <a:pt x="98" y="37919"/>
                    <a:pt x="252" y="38009"/>
                  </a:cubicBezTo>
                  <a:lnTo>
                    <a:pt x="20848" y="49901"/>
                  </a:lnTo>
                  <a:lnTo>
                    <a:pt x="297" y="61768"/>
                  </a:lnTo>
                  <a:cubicBezTo>
                    <a:pt x="143" y="61858"/>
                    <a:pt x="45" y="62023"/>
                    <a:pt x="45" y="62200"/>
                  </a:cubicBezTo>
                  <a:cubicBezTo>
                    <a:pt x="45" y="62380"/>
                    <a:pt x="143" y="62545"/>
                    <a:pt x="297" y="62635"/>
                  </a:cubicBezTo>
                  <a:lnTo>
                    <a:pt x="21705" y="74994"/>
                  </a:lnTo>
                  <a:cubicBezTo>
                    <a:pt x="21779" y="75039"/>
                    <a:pt x="21870" y="75062"/>
                    <a:pt x="21956" y="75062"/>
                  </a:cubicBezTo>
                  <a:cubicBezTo>
                    <a:pt x="22043" y="75062"/>
                    <a:pt x="22129" y="75039"/>
                    <a:pt x="22204" y="74994"/>
                  </a:cubicBezTo>
                  <a:cubicBezTo>
                    <a:pt x="22362" y="74904"/>
                    <a:pt x="22456" y="74738"/>
                    <a:pt x="22456" y="74558"/>
                  </a:cubicBezTo>
                  <a:lnTo>
                    <a:pt x="22456" y="50821"/>
                  </a:lnTo>
                  <a:lnTo>
                    <a:pt x="43112" y="62748"/>
                  </a:lnTo>
                  <a:cubicBezTo>
                    <a:pt x="43176" y="62782"/>
                    <a:pt x="43244" y="62793"/>
                    <a:pt x="43315" y="62801"/>
                  </a:cubicBezTo>
                  <a:lnTo>
                    <a:pt x="64437" y="74994"/>
                  </a:lnTo>
                  <a:cubicBezTo>
                    <a:pt x="64512" y="75039"/>
                    <a:pt x="64598" y="75062"/>
                    <a:pt x="64685" y="75062"/>
                  </a:cubicBezTo>
                  <a:cubicBezTo>
                    <a:pt x="64772" y="75062"/>
                    <a:pt x="64862" y="75039"/>
                    <a:pt x="64937" y="74994"/>
                  </a:cubicBezTo>
                  <a:cubicBezTo>
                    <a:pt x="65091" y="74904"/>
                    <a:pt x="65188" y="74738"/>
                    <a:pt x="65188" y="74558"/>
                  </a:cubicBezTo>
                  <a:lnTo>
                    <a:pt x="65188" y="50773"/>
                  </a:lnTo>
                  <a:lnTo>
                    <a:pt x="85931" y="62748"/>
                  </a:lnTo>
                  <a:cubicBezTo>
                    <a:pt x="86010" y="62793"/>
                    <a:pt x="86096" y="62815"/>
                    <a:pt x="86183" y="62815"/>
                  </a:cubicBezTo>
                  <a:cubicBezTo>
                    <a:pt x="86269" y="62815"/>
                    <a:pt x="86355" y="62793"/>
                    <a:pt x="86434" y="62748"/>
                  </a:cubicBezTo>
                  <a:cubicBezTo>
                    <a:pt x="86589" y="62658"/>
                    <a:pt x="86686" y="62493"/>
                    <a:pt x="86686" y="62312"/>
                  </a:cubicBezTo>
                  <a:lnTo>
                    <a:pt x="86686" y="37591"/>
                  </a:lnTo>
                  <a:cubicBezTo>
                    <a:pt x="86686" y="37415"/>
                    <a:pt x="86589" y="37250"/>
                    <a:pt x="86434" y="37160"/>
                  </a:cubicBezTo>
                  <a:cubicBezTo>
                    <a:pt x="86357" y="37115"/>
                    <a:pt x="86271" y="37092"/>
                    <a:pt x="86184" y="37092"/>
                  </a:cubicBezTo>
                  <a:cubicBezTo>
                    <a:pt x="86097" y="37092"/>
                    <a:pt x="86010" y="37115"/>
                    <a:pt x="85931" y="37160"/>
                  </a:cubicBezTo>
                  <a:lnTo>
                    <a:pt x="65320" y="49060"/>
                  </a:lnTo>
                  <a:lnTo>
                    <a:pt x="65320" y="25128"/>
                  </a:lnTo>
                  <a:cubicBezTo>
                    <a:pt x="65320" y="24947"/>
                    <a:pt x="65226" y="24782"/>
                    <a:pt x="65068" y="24692"/>
                  </a:cubicBezTo>
                  <a:cubicBezTo>
                    <a:pt x="64991" y="24647"/>
                    <a:pt x="64905" y="24625"/>
                    <a:pt x="64818" y="24625"/>
                  </a:cubicBezTo>
                  <a:cubicBezTo>
                    <a:pt x="64732" y="24625"/>
                    <a:pt x="64646" y="24647"/>
                    <a:pt x="64569" y="24692"/>
                  </a:cubicBezTo>
                  <a:lnTo>
                    <a:pt x="43912" y="36619"/>
                  </a:lnTo>
                  <a:lnTo>
                    <a:pt x="43912" y="12837"/>
                  </a:lnTo>
                  <a:cubicBezTo>
                    <a:pt x="43912" y="12657"/>
                    <a:pt x="43815" y="12492"/>
                    <a:pt x="43660" y="12402"/>
                  </a:cubicBezTo>
                  <a:cubicBezTo>
                    <a:pt x="43638" y="12390"/>
                    <a:pt x="43608" y="12390"/>
                    <a:pt x="43586" y="12383"/>
                  </a:cubicBezTo>
                  <a:lnTo>
                    <a:pt x="22253" y="65"/>
                  </a:lnTo>
                  <a:cubicBezTo>
                    <a:pt x="22174" y="22"/>
                    <a:pt x="22087" y="0"/>
                    <a:pt x="22000" y="0"/>
                  </a:cubicBez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 name="Google Shape;321;p16"/>
            <p:cNvGrpSpPr/>
            <p:nvPr/>
          </p:nvGrpSpPr>
          <p:grpSpPr>
            <a:xfrm>
              <a:off x="8" y="0"/>
              <a:ext cx="1756975" cy="1524150"/>
              <a:chOff x="1805600" y="596650"/>
              <a:chExt cx="1756975" cy="1524150"/>
            </a:xfrm>
          </p:grpSpPr>
          <p:sp>
            <p:nvSpPr>
              <p:cNvPr id="322" name="Google Shape;322;p16"/>
              <p:cNvSpPr/>
              <p:nvPr/>
            </p:nvSpPr>
            <p:spPr>
              <a:xfrm>
                <a:off x="20981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6"/>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6"/>
              <p:cNvSpPr/>
              <p:nvPr/>
            </p:nvSpPr>
            <p:spPr>
              <a:xfrm>
                <a:off x="26833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6"/>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6"/>
              <p:cNvSpPr/>
              <p:nvPr/>
            </p:nvSpPr>
            <p:spPr>
              <a:xfrm>
                <a:off x="180560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6"/>
              <p:cNvSpPr/>
              <p:nvPr/>
            </p:nvSpPr>
            <p:spPr>
              <a:xfrm>
                <a:off x="239075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6"/>
              <p:cNvSpPr/>
              <p:nvPr/>
            </p:nvSpPr>
            <p:spPr>
              <a:xfrm>
                <a:off x="2098175" y="16127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 name="Google Shape;329;p16"/>
            <p:cNvGrpSpPr/>
            <p:nvPr/>
          </p:nvGrpSpPr>
          <p:grpSpPr>
            <a:xfrm rot="10800000">
              <a:off x="7387033" y="3619350"/>
              <a:ext cx="1756975" cy="1524150"/>
              <a:chOff x="1805600" y="596650"/>
              <a:chExt cx="1756975" cy="1524150"/>
            </a:xfrm>
          </p:grpSpPr>
          <p:sp>
            <p:nvSpPr>
              <p:cNvPr id="330" name="Google Shape;330;p16"/>
              <p:cNvSpPr/>
              <p:nvPr/>
            </p:nvSpPr>
            <p:spPr>
              <a:xfrm>
                <a:off x="20981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6"/>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6"/>
              <p:cNvSpPr/>
              <p:nvPr/>
            </p:nvSpPr>
            <p:spPr>
              <a:xfrm>
                <a:off x="26833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6"/>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6"/>
              <p:cNvSpPr/>
              <p:nvPr/>
            </p:nvSpPr>
            <p:spPr>
              <a:xfrm>
                <a:off x="180560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6"/>
              <p:cNvSpPr/>
              <p:nvPr/>
            </p:nvSpPr>
            <p:spPr>
              <a:xfrm>
                <a:off x="239075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6"/>
              <p:cNvSpPr/>
              <p:nvPr/>
            </p:nvSpPr>
            <p:spPr>
              <a:xfrm>
                <a:off x="2098175" y="16127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 name="Google Shape;337;p16"/>
            <p:cNvSpPr/>
            <p:nvPr/>
          </p:nvSpPr>
          <p:spPr>
            <a:xfrm>
              <a:off x="3054458" y="46354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 name="Google Shape;338;p16"/>
          <p:cNvSpPr txBox="1"/>
          <p:nvPr>
            <p:ph idx="12" type="sldNum"/>
          </p:nvPr>
        </p:nvSpPr>
        <p:spPr>
          <a:xfrm>
            <a:off x="8556784" y="4749851"/>
            <a:ext cx="548700" cy="393600"/>
          </a:xfrm>
          <a:prstGeom prst="rect">
            <a:avLst/>
          </a:prstGeom>
          <a:noFill/>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four columns">
  <p:cSld name="CUSTOM_2">
    <p:spTree>
      <p:nvGrpSpPr>
        <p:cNvPr id="339" name="Shape 339"/>
        <p:cNvGrpSpPr/>
        <p:nvPr/>
      </p:nvGrpSpPr>
      <p:grpSpPr>
        <a:xfrm>
          <a:off x="0" y="0"/>
          <a:ext cx="0" cy="0"/>
          <a:chOff x="0" y="0"/>
          <a:chExt cx="0" cy="0"/>
        </a:xfrm>
      </p:grpSpPr>
      <p:grpSp>
        <p:nvGrpSpPr>
          <p:cNvPr id="340" name="Google Shape;340;p17"/>
          <p:cNvGrpSpPr/>
          <p:nvPr/>
        </p:nvGrpSpPr>
        <p:grpSpPr>
          <a:xfrm>
            <a:off x="8" y="-3"/>
            <a:ext cx="9144000" cy="5143503"/>
            <a:chOff x="8" y="-3"/>
            <a:chExt cx="9144000" cy="5143503"/>
          </a:xfrm>
        </p:grpSpPr>
        <p:sp>
          <p:nvSpPr>
            <p:cNvPr id="341" name="Google Shape;341;p17"/>
            <p:cNvSpPr/>
            <p:nvPr/>
          </p:nvSpPr>
          <p:spPr>
            <a:xfrm rot="5400000">
              <a:off x="273482" y="251090"/>
              <a:ext cx="3745052" cy="3242866"/>
            </a:xfrm>
            <a:custGeom>
              <a:rect b="b" l="l" r="r" t="t"/>
              <a:pathLst>
                <a:path extrusionOk="0" h="75062" w="86686">
                  <a:moveTo>
                    <a:pt x="22504" y="1369"/>
                  </a:moveTo>
                  <a:lnTo>
                    <a:pt x="42383" y="12848"/>
                  </a:lnTo>
                  <a:lnTo>
                    <a:pt x="22504" y="24328"/>
                  </a:lnTo>
                  <a:lnTo>
                    <a:pt x="22504" y="1369"/>
                  </a:lnTo>
                  <a:close/>
                  <a:moveTo>
                    <a:pt x="42906" y="13727"/>
                  </a:moveTo>
                  <a:lnTo>
                    <a:pt x="42906" y="36686"/>
                  </a:lnTo>
                  <a:lnTo>
                    <a:pt x="23027" y="25207"/>
                  </a:lnTo>
                  <a:lnTo>
                    <a:pt x="42906" y="13727"/>
                  </a:lnTo>
                  <a:close/>
                  <a:moveTo>
                    <a:pt x="64317" y="25996"/>
                  </a:moveTo>
                  <a:lnTo>
                    <a:pt x="64317" y="48977"/>
                  </a:lnTo>
                  <a:lnTo>
                    <a:pt x="44411" y="37487"/>
                  </a:lnTo>
                  <a:lnTo>
                    <a:pt x="64317" y="25996"/>
                  </a:lnTo>
                  <a:close/>
                  <a:moveTo>
                    <a:pt x="22504" y="26128"/>
                  </a:moveTo>
                  <a:lnTo>
                    <a:pt x="42360" y="37591"/>
                  </a:lnTo>
                  <a:lnTo>
                    <a:pt x="22504" y="49060"/>
                  </a:lnTo>
                  <a:lnTo>
                    <a:pt x="22504" y="26128"/>
                  </a:lnTo>
                  <a:close/>
                  <a:moveTo>
                    <a:pt x="21408" y="26086"/>
                  </a:moveTo>
                  <a:lnTo>
                    <a:pt x="21408" y="49063"/>
                  </a:lnTo>
                  <a:lnTo>
                    <a:pt x="1507" y="37573"/>
                  </a:lnTo>
                  <a:lnTo>
                    <a:pt x="21408" y="26086"/>
                  </a:lnTo>
                  <a:close/>
                  <a:moveTo>
                    <a:pt x="43867" y="38332"/>
                  </a:moveTo>
                  <a:lnTo>
                    <a:pt x="63742" y="49804"/>
                  </a:lnTo>
                  <a:lnTo>
                    <a:pt x="43867" y="61283"/>
                  </a:lnTo>
                  <a:lnTo>
                    <a:pt x="43867" y="38332"/>
                  </a:lnTo>
                  <a:close/>
                  <a:moveTo>
                    <a:pt x="42861" y="38516"/>
                  </a:moveTo>
                  <a:lnTo>
                    <a:pt x="42861" y="61445"/>
                  </a:lnTo>
                  <a:lnTo>
                    <a:pt x="23005" y="49980"/>
                  </a:lnTo>
                  <a:lnTo>
                    <a:pt x="42861" y="38516"/>
                  </a:lnTo>
                  <a:close/>
                  <a:moveTo>
                    <a:pt x="85683" y="38463"/>
                  </a:moveTo>
                  <a:lnTo>
                    <a:pt x="85683" y="61445"/>
                  </a:lnTo>
                  <a:lnTo>
                    <a:pt x="65778" y="49954"/>
                  </a:lnTo>
                  <a:lnTo>
                    <a:pt x="85683" y="38463"/>
                  </a:lnTo>
                  <a:close/>
                  <a:moveTo>
                    <a:pt x="21453" y="50709"/>
                  </a:moveTo>
                  <a:lnTo>
                    <a:pt x="21453" y="73691"/>
                  </a:lnTo>
                  <a:lnTo>
                    <a:pt x="1552" y="62200"/>
                  </a:lnTo>
                  <a:lnTo>
                    <a:pt x="21453" y="50709"/>
                  </a:lnTo>
                  <a:close/>
                  <a:moveTo>
                    <a:pt x="64186" y="50709"/>
                  </a:moveTo>
                  <a:lnTo>
                    <a:pt x="64186" y="73691"/>
                  </a:lnTo>
                  <a:lnTo>
                    <a:pt x="44281" y="62200"/>
                  </a:lnTo>
                  <a:lnTo>
                    <a:pt x="64186" y="50709"/>
                  </a:lnTo>
                  <a:close/>
                  <a:moveTo>
                    <a:pt x="22000" y="0"/>
                  </a:moveTo>
                  <a:cubicBezTo>
                    <a:pt x="21913" y="0"/>
                    <a:pt x="21827" y="22"/>
                    <a:pt x="21750" y="65"/>
                  </a:cubicBezTo>
                  <a:cubicBezTo>
                    <a:pt x="21596" y="155"/>
                    <a:pt x="21498" y="321"/>
                    <a:pt x="21498" y="502"/>
                  </a:cubicBezTo>
                  <a:lnTo>
                    <a:pt x="21498" y="24873"/>
                  </a:lnTo>
                  <a:lnTo>
                    <a:pt x="252" y="37141"/>
                  </a:lnTo>
                  <a:cubicBezTo>
                    <a:pt x="98" y="37231"/>
                    <a:pt x="0" y="37397"/>
                    <a:pt x="0" y="37573"/>
                  </a:cubicBezTo>
                  <a:cubicBezTo>
                    <a:pt x="0" y="37753"/>
                    <a:pt x="98" y="37919"/>
                    <a:pt x="252" y="38009"/>
                  </a:cubicBezTo>
                  <a:lnTo>
                    <a:pt x="20848" y="49901"/>
                  </a:lnTo>
                  <a:lnTo>
                    <a:pt x="297" y="61768"/>
                  </a:lnTo>
                  <a:cubicBezTo>
                    <a:pt x="143" y="61858"/>
                    <a:pt x="45" y="62023"/>
                    <a:pt x="45" y="62200"/>
                  </a:cubicBezTo>
                  <a:cubicBezTo>
                    <a:pt x="45" y="62380"/>
                    <a:pt x="143" y="62545"/>
                    <a:pt x="297" y="62635"/>
                  </a:cubicBezTo>
                  <a:lnTo>
                    <a:pt x="21705" y="74994"/>
                  </a:lnTo>
                  <a:cubicBezTo>
                    <a:pt x="21779" y="75039"/>
                    <a:pt x="21870" y="75062"/>
                    <a:pt x="21956" y="75062"/>
                  </a:cubicBezTo>
                  <a:cubicBezTo>
                    <a:pt x="22043" y="75062"/>
                    <a:pt x="22129" y="75039"/>
                    <a:pt x="22204" y="74994"/>
                  </a:cubicBezTo>
                  <a:cubicBezTo>
                    <a:pt x="22362" y="74904"/>
                    <a:pt x="22456" y="74738"/>
                    <a:pt x="22456" y="74558"/>
                  </a:cubicBezTo>
                  <a:lnTo>
                    <a:pt x="22456" y="50821"/>
                  </a:lnTo>
                  <a:lnTo>
                    <a:pt x="43112" y="62748"/>
                  </a:lnTo>
                  <a:cubicBezTo>
                    <a:pt x="43176" y="62782"/>
                    <a:pt x="43244" y="62793"/>
                    <a:pt x="43315" y="62801"/>
                  </a:cubicBezTo>
                  <a:lnTo>
                    <a:pt x="64437" y="74994"/>
                  </a:lnTo>
                  <a:cubicBezTo>
                    <a:pt x="64512" y="75039"/>
                    <a:pt x="64598" y="75062"/>
                    <a:pt x="64685" y="75062"/>
                  </a:cubicBezTo>
                  <a:cubicBezTo>
                    <a:pt x="64772" y="75062"/>
                    <a:pt x="64862" y="75039"/>
                    <a:pt x="64937" y="74994"/>
                  </a:cubicBezTo>
                  <a:cubicBezTo>
                    <a:pt x="65091" y="74904"/>
                    <a:pt x="65188" y="74738"/>
                    <a:pt x="65188" y="74558"/>
                  </a:cubicBezTo>
                  <a:lnTo>
                    <a:pt x="65188" y="50773"/>
                  </a:lnTo>
                  <a:lnTo>
                    <a:pt x="85931" y="62748"/>
                  </a:lnTo>
                  <a:cubicBezTo>
                    <a:pt x="86010" y="62793"/>
                    <a:pt x="86096" y="62815"/>
                    <a:pt x="86183" y="62815"/>
                  </a:cubicBezTo>
                  <a:cubicBezTo>
                    <a:pt x="86269" y="62815"/>
                    <a:pt x="86355" y="62793"/>
                    <a:pt x="86434" y="62748"/>
                  </a:cubicBezTo>
                  <a:cubicBezTo>
                    <a:pt x="86589" y="62658"/>
                    <a:pt x="86686" y="62493"/>
                    <a:pt x="86686" y="62312"/>
                  </a:cubicBezTo>
                  <a:lnTo>
                    <a:pt x="86686" y="37591"/>
                  </a:lnTo>
                  <a:cubicBezTo>
                    <a:pt x="86686" y="37415"/>
                    <a:pt x="86589" y="37250"/>
                    <a:pt x="86434" y="37160"/>
                  </a:cubicBezTo>
                  <a:cubicBezTo>
                    <a:pt x="86357" y="37115"/>
                    <a:pt x="86271" y="37092"/>
                    <a:pt x="86184" y="37092"/>
                  </a:cubicBezTo>
                  <a:cubicBezTo>
                    <a:pt x="86097" y="37092"/>
                    <a:pt x="86010" y="37115"/>
                    <a:pt x="85931" y="37160"/>
                  </a:cubicBezTo>
                  <a:lnTo>
                    <a:pt x="65320" y="49060"/>
                  </a:lnTo>
                  <a:lnTo>
                    <a:pt x="65320" y="25128"/>
                  </a:lnTo>
                  <a:cubicBezTo>
                    <a:pt x="65320" y="24947"/>
                    <a:pt x="65226" y="24782"/>
                    <a:pt x="65068" y="24692"/>
                  </a:cubicBezTo>
                  <a:cubicBezTo>
                    <a:pt x="64991" y="24647"/>
                    <a:pt x="64905" y="24625"/>
                    <a:pt x="64818" y="24625"/>
                  </a:cubicBezTo>
                  <a:cubicBezTo>
                    <a:pt x="64732" y="24625"/>
                    <a:pt x="64646" y="24647"/>
                    <a:pt x="64569" y="24692"/>
                  </a:cubicBezTo>
                  <a:lnTo>
                    <a:pt x="43912" y="36619"/>
                  </a:lnTo>
                  <a:lnTo>
                    <a:pt x="43912" y="12837"/>
                  </a:lnTo>
                  <a:cubicBezTo>
                    <a:pt x="43912" y="12657"/>
                    <a:pt x="43815" y="12492"/>
                    <a:pt x="43660" y="12402"/>
                  </a:cubicBezTo>
                  <a:cubicBezTo>
                    <a:pt x="43638" y="12390"/>
                    <a:pt x="43608" y="12390"/>
                    <a:pt x="43586" y="12383"/>
                  </a:cubicBezTo>
                  <a:lnTo>
                    <a:pt x="22253" y="65"/>
                  </a:lnTo>
                  <a:cubicBezTo>
                    <a:pt x="22174" y="22"/>
                    <a:pt x="22087" y="0"/>
                    <a:pt x="22000" y="0"/>
                  </a:cubicBez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 name="Google Shape;342;p17"/>
            <p:cNvGrpSpPr/>
            <p:nvPr/>
          </p:nvGrpSpPr>
          <p:grpSpPr>
            <a:xfrm>
              <a:off x="8" y="0"/>
              <a:ext cx="1756975" cy="1524150"/>
              <a:chOff x="1805600" y="596650"/>
              <a:chExt cx="1756975" cy="1524150"/>
            </a:xfrm>
          </p:grpSpPr>
          <p:sp>
            <p:nvSpPr>
              <p:cNvPr id="343" name="Google Shape;343;p17"/>
              <p:cNvSpPr/>
              <p:nvPr/>
            </p:nvSpPr>
            <p:spPr>
              <a:xfrm>
                <a:off x="20981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7"/>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7"/>
              <p:cNvSpPr/>
              <p:nvPr/>
            </p:nvSpPr>
            <p:spPr>
              <a:xfrm>
                <a:off x="26833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7"/>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7"/>
              <p:cNvSpPr/>
              <p:nvPr/>
            </p:nvSpPr>
            <p:spPr>
              <a:xfrm>
                <a:off x="180560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7"/>
              <p:cNvSpPr/>
              <p:nvPr/>
            </p:nvSpPr>
            <p:spPr>
              <a:xfrm>
                <a:off x="239075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7"/>
              <p:cNvSpPr/>
              <p:nvPr/>
            </p:nvSpPr>
            <p:spPr>
              <a:xfrm>
                <a:off x="2098175" y="16127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 name="Google Shape;350;p17"/>
            <p:cNvGrpSpPr/>
            <p:nvPr/>
          </p:nvGrpSpPr>
          <p:grpSpPr>
            <a:xfrm rot="10800000">
              <a:off x="7387033" y="3619350"/>
              <a:ext cx="1756975" cy="1524150"/>
              <a:chOff x="1805600" y="596650"/>
              <a:chExt cx="1756975" cy="1524150"/>
            </a:xfrm>
          </p:grpSpPr>
          <p:sp>
            <p:nvSpPr>
              <p:cNvPr id="351" name="Google Shape;351;p17"/>
              <p:cNvSpPr/>
              <p:nvPr/>
            </p:nvSpPr>
            <p:spPr>
              <a:xfrm>
                <a:off x="20981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7"/>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7"/>
              <p:cNvSpPr/>
              <p:nvPr/>
            </p:nvSpPr>
            <p:spPr>
              <a:xfrm>
                <a:off x="26833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7"/>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7"/>
              <p:cNvSpPr/>
              <p:nvPr/>
            </p:nvSpPr>
            <p:spPr>
              <a:xfrm>
                <a:off x="180560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7"/>
              <p:cNvSpPr/>
              <p:nvPr/>
            </p:nvSpPr>
            <p:spPr>
              <a:xfrm>
                <a:off x="239075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7"/>
              <p:cNvSpPr/>
              <p:nvPr/>
            </p:nvSpPr>
            <p:spPr>
              <a:xfrm>
                <a:off x="2098175" y="16127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 name="Google Shape;358;p17"/>
            <p:cNvSpPr/>
            <p:nvPr/>
          </p:nvSpPr>
          <p:spPr>
            <a:xfrm>
              <a:off x="3054458" y="46354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17"/>
          <p:cNvSpPr txBox="1"/>
          <p:nvPr>
            <p:ph type="ctrTitle"/>
          </p:nvPr>
        </p:nvSpPr>
        <p:spPr>
          <a:xfrm>
            <a:off x="4762975" y="409525"/>
            <a:ext cx="3666900" cy="9348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2"/>
              </a:buClr>
              <a:buSzPts val="3600"/>
              <a:buNone/>
              <a:defRPr sz="3000">
                <a:solidFill>
                  <a:schemeClr val="lt2"/>
                </a:solidFill>
              </a:defRPr>
            </a:lvl1pPr>
            <a:lvl2pPr lvl="1" rtl="0" algn="ctr">
              <a:spcBef>
                <a:spcPts val="0"/>
              </a:spcBef>
              <a:spcAft>
                <a:spcPts val="0"/>
              </a:spcAft>
              <a:buClr>
                <a:schemeClr val="lt2"/>
              </a:buClr>
              <a:buSzPts val="1800"/>
              <a:buNone/>
              <a:defRPr sz="1800">
                <a:solidFill>
                  <a:schemeClr val="lt2"/>
                </a:solidFill>
              </a:defRPr>
            </a:lvl2pPr>
            <a:lvl3pPr lvl="2" rtl="0" algn="ctr">
              <a:spcBef>
                <a:spcPts val="0"/>
              </a:spcBef>
              <a:spcAft>
                <a:spcPts val="0"/>
              </a:spcAft>
              <a:buClr>
                <a:schemeClr val="lt2"/>
              </a:buClr>
              <a:buSzPts val="1800"/>
              <a:buNone/>
              <a:defRPr sz="1800">
                <a:solidFill>
                  <a:schemeClr val="lt2"/>
                </a:solidFill>
              </a:defRPr>
            </a:lvl3pPr>
            <a:lvl4pPr lvl="3" rtl="0" algn="ctr">
              <a:spcBef>
                <a:spcPts val="0"/>
              </a:spcBef>
              <a:spcAft>
                <a:spcPts val="0"/>
              </a:spcAft>
              <a:buClr>
                <a:schemeClr val="lt2"/>
              </a:buClr>
              <a:buSzPts val="1800"/>
              <a:buNone/>
              <a:defRPr sz="1800">
                <a:solidFill>
                  <a:schemeClr val="lt2"/>
                </a:solidFill>
              </a:defRPr>
            </a:lvl4pPr>
            <a:lvl5pPr lvl="4" rtl="0" algn="ctr">
              <a:spcBef>
                <a:spcPts val="0"/>
              </a:spcBef>
              <a:spcAft>
                <a:spcPts val="0"/>
              </a:spcAft>
              <a:buClr>
                <a:schemeClr val="lt2"/>
              </a:buClr>
              <a:buSzPts val="1800"/>
              <a:buNone/>
              <a:defRPr sz="1800">
                <a:solidFill>
                  <a:schemeClr val="lt2"/>
                </a:solidFill>
              </a:defRPr>
            </a:lvl5pPr>
            <a:lvl6pPr lvl="5" rtl="0" algn="ctr">
              <a:spcBef>
                <a:spcPts val="0"/>
              </a:spcBef>
              <a:spcAft>
                <a:spcPts val="0"/>
              </a:spcAft>
              <a:buClr>
                <a:schemeClr val="lt2"/>
              </a:buClr>
              <a:buSzPts val="1800"/>
              <a:buNone/>
              <a:defRPr sz="1800">
                <a:solidFill>
                  <a:schemeClr val="lt2"/>
                </a:solidFill>
              </a:defRPr>
            </a:lvl6pPr>
            <a:lvl7pPr lvl="6" rtl="0" algn="ctr">
              <a:spcBef>
                <a:spcPts val="0"/>
              </a:spcBef>
              <a:spcAft>
                <a:spcPts val="0"/>
              </a:spcAft>
              <a:buClr>
                <a:schemeClr val="lt2"/>
              </a:buClr>
              <a:buSzPts val="1800"/>
              <a:buNone/>
              <a:defRPr sz="1800">
                <a:solidFill>
                  <a:schemeClr val="lt2"/>
                </a:solidFill>
              </a:defRPr>
            </a:lvl7pPr>
            <a:lvl8pPr lvl="7" rtl="0" algn="ctr">
              <a:spcBef>
                <a:spcPts val="0"/>
              </a:spcBef>
              <a:spcAft>
                <a:spcPts val="0"/>
              </a:spcAft>
              <a:buClr>
                <a:schemeClr val="lt2"/>
              </a:buClr>
              <a:buSzPts val="1800"/>
              <a:buNone/>
              <a:defRPr sz="1800">
                <a:solidFill>
                  <a:schemeClr val="lt2"/>
                </a:solidFill>
              </a:defRPr>
            </a:lvl8pPr>
            <a:lvl9pPr lvl="8" rtl="0" algn="ctr">
              <a:spcBef>
                <a:spcPts val="0"/>
              </a:spcBef>
              <a:spcAft>
                <a:spcPts val="0"/>
              </a:spcAft>
              <a:buClr>
                <a:schemeClr val="lt2"/>
              </a:buClr>
              <a:buSzPts val="1800"/>
              <a:buNone/>
              <a:defRPr sz="1800">
                <a:solidFill>
                  <a:schemeClr val="lt2"/>
                </a:solidFill>
              </a:defRPr>
            </a:lvl9pPr>
          </a:lstStyle>
          <a:p/>
        </p:txBody>
      </p:sp>
      <p:sp>
        <p:nvSpPr>
          <p:cNvPr id="360" name="Google Shape;360;p17"/>
          <p:cNvSpPr txBox="1"/>
          <p:nvPr>
            <p:ph idx="2" type="ctrTitle"/>
          </p:nvPr>
        </p:nvSpPr>
        <p:spPr>
          <a:xfrm>
            <a:off x="5221975" y="2113652"/>
            <a:ext cx="3075300" cy="644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lt2"/>
              </a:buClr>
              <a:buSzPts val="1800"/>
              <a:buNone/>
              <a:defRPr sz="2000">
                <a:solidFill>
                  <a:schemeClr val="lt2"/>
                </a:solidFill>
              </a:defRPr>
            </a:lvl1pPr>
            <a:lvl2pPr lvl="1"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2pPr>
            <a:lvl3pPr lvl="2"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3pPr>
            <a:lvl4pPr lvl="3"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4pPr>
            <a:lvl5pPr lvl="4"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5pPr>
            <a:lvl6pPr lvl="5"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6pPr>
            <a:lvl7pPr lvl="6"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7pPr>
            <a:lvl8pPr lvl="7"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8pPr>
            <a:lvl9pPr lvl="8"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9pPr>
          </a:lstStyle>
          <a:p/>
        </p:txBody>
      </p:sp>
      <p:sp>
        <p:nvSpPr>
          <p:cNvPr id="361" name="Google Shape;361;p17"/>
          <p:cNvSpPr txBox="1"/>
          <p:nvPr>
            <p:ph idx="1" type="subTitle"/>
          </p:nvPr>
        </p:nvSpPr>
        <p:spPr>
          <a:xfrm>
            <a:off x="5221975" y="1246825"/>
            <a:ext cx="3207900" cy="934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1000"/>
              <a:buNone/>
              <a:defRPr sz="1400">
                <a:solidFill>
                  <a:schemeClr val="lt2"/>
                </a:solidFill>
              </a:defRPr>
            </a:lvl1pPr>
            <a:lvl2pPr lvl="1" rtl="0" algn="ctr">
              <a:lnSpc>
                <a:spcPct val="100000"/>
              </a:lnSpc>
              <a:spcBef>
                <a:spcPts val="0"/>
              </a:spcBef>
              <a:spcAft>
                <a:spcPts val="0"/>
              </a:spcAft>
              <a:buClr>
                <a:schemeClr val="lt2"/>
              </a:buClr>
              <a:buSzPts val="1000"/>
              <a:buNone/>
              <a:defRPr sz="1000">
                <a:solidFill>
                  <a:schemeClr val="lt2"/>
                </a:solidFill>
              </a:defRPr>
            </a:lvl2pPr>
            <a:lvl3pPr lvl="2" rtl="0" algn="ctr">
              <a:lnSpc>
                <a:spcPct val="100000"/>
              </a:lnSpc>
              <a:spcBef>
                <a:spcPts val="0"/>
              </a:spcBef>
              <a:spcAft>
                <a:spcPts val="0"/>
              </a:spcAft>
              <a:buClr>
                <a:schemeClr val="lt2"/>
              </a:buClr>
              <a:buSzPts val="1000"/>
              <a:buNone/>
              <a:defRPr sz="1000">
                <a:solidFill>
                  <a:schemeClr val="lt2"/>
                </a:solidFill>
              </a:defRPr>
            </a:lvl3pPr>
            <a:lvl4pPr lvl="3" rtl="0" algn="ctr">
              <a:lnSpc>
                <a:spcPct val="100000"/>
              </a:lnSpc>
              <a:spcBef>
                <a:spcPts val="0"/>
              </a:spcBef>
              <a:spcAft>
                <a:spcPts val="0"/>
              </a:spcAft>
              <a:buClr>
                <a:schemeClr val="lt2"/>
              </a:buClr>
              <a:buSzPts val="1000"/>
              <a:buNone/>
              <a:defRPr sz="1000">
                <a:solidFill>
                  <a:schemeClr val="lt2"/>
                </a:solidFill>
              </a:defRPr>
            </a:lvl4pPr>
            <a:lvl5pPr lvl="4" rtl="0" algn="ctr">
              <a:lnSpc>
                <a:spcPct val="100000"/>
              </a:lnSpc>
              <a:spcBef>
                <a:spcPts val="0"/>
              </a:spcBef>
              <a:spcAft>
                <a:spcPts val="0"/>
              </a:spcAft>
              <a:buClr>
                <a:schemeClr val="lt2"/>
              </a:buClr>
              <a:buSzPts val="1000"/>
              <a:buNone/>
              <a:defRPr sz="1000">
                <a:solidFill>
                  <a:schemeClr val="lt2"/>
                </a:solidFill>
              </a:defRPr>
            </a:lvl5pPr>
            <a:lvl6pPr lvl="5" rtl="0" algn="ctr">
              <a:lnSpc>
                <a:spcPct val="100000"/>
              </a:lnSpc>
              <a:spcBef>
                <a:spcPts val="0"/>
              </a:spcBef>
              <a:spcAft>
                <a:spcPts val="0"/>
              </a:spcAft>
              <a:buClr>
                <a:schemeClr val="lt2"/>
              </a:buClr>
              <a:buSzPts val="1000"/>
              <a:buNone/>
              <a:defRPr sz="1000">
                <a:solidFill>
                  <a:schemeClr val="lt2"/>
                </a:solidFill>
              </a:defRPr>
            </a:lvl6pPr>
            <a:lvl7pPr lvl="6" rtl="0" algn="ctr">
              <a:lnSpc>
                <a:spcPct val="100000"/>
              </a:lnSpc>
              <a:spcBef>
                <a:spcPts val="0"/>
              </a:spcBef>
              <a:spcAft>
                <a:spcPts val="0"/>
              </a:spcAft>
              <a:buClr>
                <a:schemeClr val="lt2"/>
              </a:buClr>
              <a:buSzPts val="1000"/>
              <a:buNone/>
              <a:defRPr sz="1000">
                <a:solidFill>
                  <a:schemeClr val="lt2"/>
                </a:solidFill>
              </a:defRPr>
            </a:lvl7pPr>
            <a:lvl8pPr lvl="7" rtl="0" algn="ctr">
              <a:lnSpc>
                <a:spcPct val="100000"/>
              </a:lnSpc>
              <a:spcBef>
                <a:spcPts val="0"/>
              </a:spcBef>
              <a:spcAft>
                <a:spcPts val="0"/>
              </a:spcAft>
              <a:buClr>
                <a:schemeClr val="lt2"/>
              </a:buClr>
              <a:buSzPts val="1000"/>
              <a:buNone/>
              <a:defRPr sz="1000">
                <a:solidFill>
                  <a:schemeClr val="lt2"/>
                </a:solidFill>
              </a:defRPr>
            </a:lvl8pPr>
            <a:lvl9pPr lvl="8" rtl="0" algn="ctr">
              <a:lnSpc>
                <a:spcPct val="100000"/>
              </a:lnSpc>
              <a:spcBef>
                <a:spcPts val="0"/>
              </a:spcBef>
              <a:spcAft>
                <a:spcPts val="0"/>
              </a:spcAft>
              <a:buClr>
                <a:schemeClr val="lt2"/>
              </a:buClr>
              <a:buSzPts val="1000"/>
              <a:buNone/>
              <a:defRPr sz="1000">
                <a:solidFill>
                  <a:schemeClr val="lt2"/>
                </a:solidFill>
              </a:defRPr>
            </a:lvl9pPr>
          </a:lstStyle>
          <a:p/>
        </p:txBody>
      </p:sp>
      <p:sp>
        <p:nvSpPr>
          <p:cNvPr id="362" name="Google Shape;362;p17"/>
          <p:cNvSpPr txBox="1"/>
          <p:nvPr>
            <p:ph idx="3" type="ctrTitle"/>
          </p:nvPr>
        </p:nvSpPr>
        <p:spPr>
          <a:xfrm>
            <a:off x="5221975" y="3910762"/>
            <a:ext cx="3075300" cy="644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lt2"/>
              </a:buClr>
              <a:buSzPts val="1800"/>
              <a:buNone/>
              <a:defRPr sz="2000">
                <a:solidFill>
                  <a:schemeClr val="lt2"/>
                </a:solidFill>
              </a:defRPr>
            </a:lvl1pPr>
            <a:lvl2pPr lvl="1"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2pPr>
            <a:lvl3pPr lvl="2"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3pPr>
            <a:lvl4pPr lvl="3"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4pPr>
            <a:lvl5pPr lvl="4"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5pPr>
            <a:lvl6pPr lvl="5"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6pPr>
            <a:lvl7pPr lvl="6"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7pPr>
            <a:lvl8pPr lvl="7"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8pPr>
            <a:lvl9pPr lvl="8"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9pPr>
          </a:lstStyle>
          <a:p/>
        </p:txBody>
      </p:sp>
      <p:sp>
        <p:nvSpPr>
          <p:cNvPr id="363" name="Google Shape;363;p17"/>
          <p:cNvSpPr txBox="1"/>
          <p:nvPr>
            <p:ph idx="4" type="subTitle"/>
          </p:nvPr>
        </p:nvSpPr>
        <p:spPr>
          <a:xfrm>
            <a:off x="5221975" y="3043225"/>
            <a:ext cx="3207900" cy="934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1000"/>
              <a:buNone/>
              <a:defRPr sz="1400">
                <a:solidFill>
                  <a:schemeClr val="lt2"/>
                </a:solidFill>
              </a:defRPr>
            </a:lvl1pPr>
            <a:lvl2pPr lvl="1" rtl="0" algn="ctr">
              <a:lnSpc>
                <a:spcPct val="100000"/>
              </a:lnSpc>
              <a:spcBef>
                <a:spcPts val="0"/>
              </a:spcBef>
              <a:spcAft>
                <a:spcPts val="0"/>
              </a:spcAft>
              <a:buClr>
                <a:schemeClr val="lt2"/>
              </a:buClr>
              <a:buSzPts val="1000"/>
              <a:buNone/>
              <a:defRPr sz="1000">
                <a:solidFill>
                  <a:schemeClr val="lt2"/>
                </a:solidFill>
              </a:defRPr>
            </a:lvl2pPr>
            <a:lvl3pPr lvl="2" rtl="0" algn="ctr">
              <a:lnSpc>
                <a:spcPct val="100000"/>
              </a:lnSpc>
              <a:spcBef>
                <a:spcPts val="0"/>
              </a:spcBef>
              <a:spcAft>
                <a:spcPts val="0"/>
              </a:spcAft>
              <a:buClr>
                <a:schemeClr val="lt2"/>
              </a:buClr>
              <a:buSzPts val="1000"/>
              <a:buNone/>
              <a:defRPr sz="1000">
                <a:solidFill>
                  <a:schemeClr val="lt2"/>
                </a:solidFill>
              </a:defRPr>
            </a:lvl3pPr>
            <a:lvl4pPr lvl="3" rtl="0" algn="ctr">
              <a:lnSpc>
                <a:spcPct val="100000"/>
              </a:lnSpc>
              <a:spcBef>
                <a:spcPts val="0"/>
              </a:spcBef>
              <a:spcAft>
                <a:spcPts val="0"/>
              </a:spcAft>
              <a:buClr>
                <a:schemeClr val="lt2"/>
              </a:buClr>
              <a:buSzPts val="1000"/>
              <a:buNone/>
              <a:defRPr sz="1000">
                <a:solidFill>
                  <a:schemeClr val="lt2"/>
                </a:solidFill>
              </a:defRPr>
            </a:lvl4pPr>
            <a:lvl5pPr lvl="4" rtl="0" algn="ctr">
              <a:lnSpc>
                <a:spcPct val="100000"/>
              </a:lnSpc>
              <a:spcBef>
                <a:spcPts val="0"/>
              </a:spcBef>
              <a:spcAft>
                <a:spcPts val="0"/>
              </a:spcAft>
              <a:buClr>
                <a:schemeClr val="lt2"/>
              </a:buClr>
              <a:buSzPts val="1000"/>
              <a:buNone/>
              <a:defRPr sz="1000">
                <a:solidFill>
                  <a:schemeClr val="lt2"/>
                </a:solidFill>
              </a:defRPr>
            </a:lvl5pPr>
            <a:lvl6pPr lvl="5" rtl="0" algn="ctr">
              <a:lnSpc>
                <a:spcPct val="100000"/>
              </a:lnSpc>
              <a:spcBef>
                <a:spcPts val="0"/>
              </a:spcBef>
              <a:spcAft>
                <a:spcPts val="0"/>
              </a:spcAft>
              <a:buClr>
                <a:schemeClr val="lt2"/>
              </a:buClr>
              <a:buSzPts val="1000"/>
              <a:buNone/>
              <a:defRPr sz="1000">
                <a:solidFill>
                  <a:schemeClr val="lt2"/>
                </a:solidFill>
              </a:defRPr>
            </a:lvl6pPr>
            <a:lvl7pPr lvl="6" rtl="0" algn="ctr">
              <a:lnSpc>
                <a:spcPct val="100000"/>
              </a:lnSpc>
              <a:spcBef>
                <a:spcPts val="0"/>
              </a:spcBef>
              <a:spcAft>
                <a:spcPts val="0"/>
              </a:spcAft>
              <a:buClr>
                <a:schemeClr val="lt2"/>
              </a:buClr>
              <a:buSzPts val="1000"/>
              <a:buNone/>
              <a:defRPr sz="1000">
                <a:solidFill>
                  <a:schemeClr val="lt2"/>
                </a:solidFill>
              </a:defRPr>
            </a:lvl7pPr>
            <a:lvl8pPr lvl="7" rtl="0" algn="ctr">
              <a:lnSpc>
                <a:spcPct val="100000"/>
              </a:lnSpc>
              <a:spcBef>
                <a:spcPts val="0"/>
              </a:spcBef>
              <a:spcAft>
                <a:spcPts val="0"/>
              </a:spcAft>
              <a:buClr>
                <a:schemeClr val="lt2"/>
              </a:buClr>
              <a:buSzPts val="1000"/>
              <a:buNone/>
              <a:defRPr sz="1000">
                <a:solidFill>
                  <a:schemeClr val="lt2"/>
                </a:solidFill>
              </a:defRPr>
            </a:lvl8pPr>
            <a:lvl9pPr lvl="8" rtl="0" algn="ctr">
              <a:lnSpc>
                <a:spcPct val="100000"/>
              </a:lnSpc>
              <a:spcBef>
                <a:spcPts val="0"/>
              </a:spcBef>
              <a:spcAft>
                <a:spcPts val="0"/>
              </a:spcAft>
              <a:buClr>
                <a:schemeClr val="lt2"/>
              </a:buClr>
              <a:buSzPts val="1000"/>
              <a:buNone/>
              <a:defRPr sz="1000">
                <a:solidFill>
                  <a:schemeClr val="lt2"/>
                </a:solidFill>
              </a:defRPr>
            </a:lvl9pPr>
          </a:lstStyle>
          <a:p/>
        </p:txBody>
      </p:sp>
      <p:sp>
        <p:nvSpPr>
          <p:cNvPr id="364" name="Google Shape;364;p17"/>
          <p:cNvSpPr txBox="1"/>
          <p:nvPr>
            <p:ph idx="5" type="ctrTitle"/>
          </p:nvPr>
        </p:nvSpPr>
        <p:spPr>
          <a:xfrm>
            <a:off x="714025" y="2113652"/>
            <a:ext cx="3075300" cy="644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lt2"/>
              </a:buClr>
              <a:buSzPts val="1800"/>
              <a:buNone/>
              <a:defRPr sz="2000">
                <a:solidFill>
                  <a:schemeClr val="lt2"/>
                </a:solidFill>
              </a:defRPr>
            </a:lvl1pPr>
            <a:lvl2pPr lvl="1"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2pPr>
            <a:lvl3pPr lvl="2"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3pPr>
            <a:lvl4pPr lvl="3"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4pPr>
            <a:lvl5pPr lvl="4"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5pPr>
            <a:lvl6pPr lvl="5"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6pPr>
            <a:lvl7pPr lvl="6"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7pPr>
            <a:lvl8pPr lvl="7"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8pPr>
            <a:lvl9pPr lvl="8"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9pPr>
          </a:lstStyle>
          <a:p/>
        </p:txBody>
      </p:sp>
      <p:sp>
        <p:nvSpPr>
          <p:cNvPr id="365" name="Google Shape;365;p17"/>
          <p:cNvSpPr txBox="1"/>
          <p:nvPr>
            <p:ph idx="6" type="ctrTitle"/>
          </p:nvPr>
        </p:nvSpPr>
        <p:spPr>
          <a:xfrm>
            <a:off x="714025" y="3910762"/>
            <a:ext cx="3075300" cy="644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lt2"/>
              </a:buClr>
              <a:buSzPts val="1800"/>
              <a:buNone/>
              <a:defRPr sz="2000">
                <a:solidFill>
                  <a:schemeClr val="lt2"/>
                </a:solidFill>
              </a:defRPr>
            </a:lvl1pPr>
            <a:lvl2pPr lvl="1"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2pPr>
            <a:lvl3pPr lvl="2"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3pPr>
            <a:lvl4pPr lvl="3"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4pPr>
            <a:lvl5pPr lvl="4"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5pPr>
            <a:lvl6pPr lvl="5"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6pPr>
            <a:lvl7pPr lvl="6"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7pPr>
            <a:lvl8pPr lvl="7"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8pPr>
            <a:lvl9pPr lvl="8"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9pPr>
          </a:lstStyle>
          <a:p/>
        </p:txBody>
      </p:sp>
      <p:sp>
        <p:nvSpPr>
          <p:cNvPr id="366" name="Google Shape;366;p17"/>
          <p:cNvSpPr txBox="1"/>
          <p:nvPr>
            <p:ph idx="7" type="subTitle"/>
          </p:nvPr>
        </p:nvSpPr>
        <p:spPr>
          <a:xfrm>
            <a:off x="714025" y="3043225"/>
            <a:ext cx="3207900" cy="934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1000"/>
              <a:buNone/>
              <a:defRPr sz="1400">
                <a:solidFill>
                  <a:schemeClr val="lt2"/>
                </a:solidFill>
              </a:defRPr>
            </a:lvl1pPr>
            <a:lvl2pPr lvl="1" rtl="0" algn="ctr">
              <a:lnSpc>
                <a:spcPct val="100000"/>
              </a:lnSpc>
              <a:spcBef>
                <a:spcPts val="0"/>
              </a:spcBef>
              <a:spcAft>
                <a:spcPts val="0"/>
              </a:spcAft>
              <a:buClr>
                <a:schemeClr val="lt2"/>
              </a:buClr>
              <a:buSzPts val="1000"/>
              <a:buNone/>
              <a:defRPr sz="1000">
                <a:solidFill>
                  <a:schemeClr val="lt2"/>
                </a:solidFill>
              </a:defRPr>
            </a:lvl2pPr>
            <a:lvl3pPr lvl="2" rtl="0" algn="ctr">
              <a:lnSpc>
                <a:spcPct val="100000"/>
              </a:lnSpc>
              <a:spcBef>
                <a:spcPts val="0"/>
              </a:spcBef>
              <a:spcAft>
                <a:spcPts val="0"/>
              </a:spcAft>
              <a:buClr>
                <a:schemeClr val="lt2"/>
              </a:buClr>
              <a:buSzPts val="1000"/>
              <a:buNone/>
              <a:defRPr sz="1000">
                <a:solidFill>
                  <a:schemeClr val="lt2"/>
                </a:solidFill>
              </a:defRPr>
            </a:lvl3pPr>
            <a:lvl4pPr lvl="3" rtl="0" algn="ctr">
              <a:lnSpc>
                <a:spcPct val="100000"/>
              </a:lnSpc>
              <a:spcBef>
                <a:spcPts val="0"/>
              </a:spcBef>
              <a:spcAft>
                <a:spcPts val="0"/>
              </a:spcAft>
              <a:buClr>
                <a:schemeClr val="lt2"/>
              </a:buClr>
              <a:buSzPts val="1000"/>
              <a:buNone/>
              <a:defRPr sz="1000">
                <a:solidFill>
                  <a:schemeClr val="lt2"/>
                </a:solidFill>
              </a:defRPr>
            </a:lvl4pPr>
            <a:lvl5pPr lvl="4" rtl="0" algn="ctr">
              <a:lnSpc>
                <a:spcPct val="100000"/>
              </a:lnSpc>
              <a:spcBef>
                <a:spcPts val="0"/>
              </a:spcBef>
              <a:spcAft>
                <a:spcPts val="0"/>
              </a:spcAft>
              <a:buClr>
                <a:schemeClr val="lt2"/>
              </a:buClr>
              <a:buSzPts val="1000"/>
              <a:buNone/>
              <a:defRPr sz="1000">
                <a:solidFill>
                  <a:schemeClr val="lt2"/>
                </a:solidFill>
              </a:defRPr>
            </a:lvl5pPr>
            <a:lvl6pPr lvl="5" rtl="0" algn="ctr">
              <a:lnSpc>
                <a:spcPct val="100000"/>
              </a:lnSpc>
              <a:spcBef>
                <a:spcPts val="0"/>
              </a:spcBef>
              <a:spcAft>
                <a:spcPts val="0"/>
              </a:spcAft>
              <a:buClr>
                <a:schemeClr val="lt2"/>
              </a:buClr>
              <a:buSzPts val="1000"/>
              <a:buNone/>
              <a:defRPr sz="1000">
                <a:solidFill>
                  <a:schemeClr val="lt2"/>
                </a:solidFill>
              </a:defRPr>
            </a:lvl6pPr>
            <a:lvl7pPr lvl="6" rtl="0" algn="ctr">
              <a:lnSpc>
                <a:spcPct val="100000"/>
              </a:lnSpc>
              <a:spcBef>
                <a:spcPts val="0"/>
              </a:spcBef>
              <a:spcAft>
                <a:spcPts val="0"/>
              </a:spcAft>
              <a:buClr>
                <a:schemeClr val="lt2"/>
              </a:buClr>
              <a:buSzPts val="1000"/>
              <a:buNone/>
              <a:defRPr sz="1000">
                <a:solidFill>
                  <a:schemeClr val="lt2"/>
                </a:solidFill>
              </a:defRPr>
            </a:lvl7pPr>
            <a:lvl8pPr lvl="7" rtl="0" algn="ctr">
              <a:lnSpc>
                <a:spcPct val="100000"/>
              </a:lnSpc>
              <a:spcBef>
                <a:spcPts val="0"/>
              </a:spcBef>
              <a:spcAft>
                <a:spcPts val="0"/>
              </a:spcAft>
              <a:buClr>
                <a:schemeClr val="lt2"/>
              </a:buClr>
              <a:buSzPts val="1000"/>
              <a:buNone/>
              <a:defRPr sz="1000">
                <a:solidFill>
                  <a:schemeClr val="lt2"/>
                </a:solidFill>
              </a:defRPr>
            </a:lvl8pPr>
            <a:lvl9pPr lvl="8" rtl="0" algn="ctr">
              <a:lnSpc>
                <a:spcPct val="100000"/>
              </a:lnSpc>
              <a:spcBef>
                <a:spcPts val="0"/>
              </a:spcBef>
              <a:spcAft>
                <a:spcPts val="0"/>
              </a:spcAft>
              <a:buClr>
                <a:schemeClr val="lt2"/>
              </a:buClr>
              <a:buSzPts val="1000"/>
              <a:buNone/>
              <a:defRPr sz="1000">
                <a:solidFill>
                  <a:schemeClr val="lt2"/>
                </a:solidFill>
              </a:defRPr>
            </a:lvl9pPr>
          </a:lstStyle>
          <a:p/>
        </p:txBody>
      </p:sp>
      <p:sp>
        <p:nvSpPr>
          <p:cNvPr id="367" name="Google Shape;367;p17"/>
          <p:cNvSpPr txBox="1"/>
          <p:nvPr>
            <p:ph idx="8" type="subTitle"/>
          </p:nvPr>
        </p:nvSpPr>
        <p:spPr>
          <a:xfrm>
            <a:off x="714025" y="1246825"/>
            <a:ext cx="3207900" cy="934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1000"/>
              <a:buNone/>
              <a:defRPr sz="1400">
                <a:solidFill>
                  <a:schemeClr val="lt2"/>
                </a:solidFill>
              </a:defRPr>
            </a:lvl1pPr>
            <a:lvl2pPr lvl="1" rtl="0" algn="ctr">
              <a:lnSpc>
                <a:spcPct val="100000"/>
              </a:lnSpc>
              <a:spcBef>
                <a:spcPts val="0"/>
              </a:spcBef>
              <a:spcAft>
                <a:spcPts val="0"/>
              </a:spcAft>
              <a:buClr>
                <a:schemeClr val="lt2"/>
              </a:buClr>
              <a:buSzPts val="1000"/>
              <a:buNone/>
              <a:defRPr sz="1000">
                <a:solidFill>
                  <a:schemeClr val="lt2"/>
                </a:solidFill>
              </a:defRPr>
            </a:lvl2pPr>
            <a:lvl3pPr lvl="2" rtl="0" algn="ctr">
              <a:lnSpc>
                <a:spcPct val="100000"/>
              </a:lnSpc>
              <a:spcBef>
                <a:spcPts val="0"/>
              </a:spcBef>
              <a:spcAft>
                <a:spcPts val="0"/>
              </a:spcAft>
              <a:buClr>
                <a:schemeClr val="lt2"/>
              </a:buClr>
              <a:buSzPts val="1000"/>
              <a:buNone/>
              <a:defRPr sz="1000">
                <a:solidFill>
                  <a:schemeClr val="lt2"/>
                </a:solidFill>
              </a:defRPr>
            </a:lvl3pPr>
            <a:lvl4pPr lvl="3" rtl="0" algn="ctr">
              <a:lnSpc>
                <a:spcPct val="100000"/>
              </a:lnSpc>
              <a:spcBef>
                <a:spcPts val="0"/>
              </a:spcBef>
              <a:spcAft>
                <a:spcPts val="0"/>
              </a:spcAft>
              <a:buClr>
                <a:schemeClr val="lt2"/>
              </a:buClr>
              <a:buSzPts val="1000"/>
              <a:buNone/>
              <a:defRPr sz="1000">
                <a:solidFill>
                  <a:schemeClr val="lt2"/>
                </a:solidFill>
              </a:defRPr>
            </a:lvl4pPr>
            <a:lvl5pPr lvl="4" rtl="0" algn="ctr">
              <a:lnSpc>
                <a:spcPct val="100000"/>
              </a:lnSpc>
              <a:spcBef>
                <a:spcPts val="0"/>
              </a:spcBef>
              <a:spcAft>
                <a:spcPts val="0"/>
              </a:spcAft>
              <a:buClr>
                <a:schemeClr val="lt2"/>
              </a:buClr>
              <a:buSzPts val="1000"/>
              <a:buNone/>
              <a:defRPr sz="1000">
                <a:solidFill>
                  <a:schemeClr val="lt2"/>
                </a:solidFill>
              </a:defRPr>
            </a:lvl5pPr>
            <a:lvl6pPr lvl="5" rtl="0" algn="ctr">
              <a:lnSpc>
                <a:spcPct val="100000"/>
              </a:lnSpc>
              <a:spcBef>
                <a:spcPts val="0"/>
              </a:spcBef>
              <a:spcAft>
                <a:spcPts val="0"/>
              </a:spcAft>
              <a:buClr>
                <a:schemeClr val="lt2"/>
              </a:buClr>
              <a:buSzPts val="1000"/>
              <a:buNone/>
              <a:defRPr sz="1000">
                <a:solidFill>
                  <a:schemeClr val="lt2"/>
                </a:solidFill>
              </a:defRPr>
            </a:lvl6pPr>
            <a:lvl7pPr lvl="6" rtl="0" algn="ctr">
              <a:lnSpc>
                <a:spcPct val="100000"/>
              </a:lnSpc>
              <a:spcBef>
                <a:spcPts val="0"/>
              </a:spcBef>
              <a:spcAft>
                <a:spcPts val="0"/>
              </a:spcAft>
              <a:buClr>
                <a:schemeClr val="lt2"/>
              </a:buClr>
              <a:buSzPts val="1000"/>
              <a:buNone/>
              <a:defRPr sz="1000">
                <a:solidFill>
                  <a:schemeClr val="lt2"/>
                </a:solidFill>
              </a:defRPr>
            </a:lvl7pPr>
            <a:lvl8pPr lvl="7" rtl="0" algn="ctr">
              <a:lnSpc>
                <a:spcPct val="100000"/>
              </a:lnSpc>
              <a:spcBef>
                <a:spcPts val="0"/>
              </a:spcBef>
              <a:spcAft>
                <a:spcPts val="0"/>
              </a:spcAft>
              <a:buClr>
                <a:schemeClr val="lt2"/>
              </a:buClr>
              <a:buSzPts val="1000"/>
              <a:buNone/>
              <a:defRPr sz="1000">
                <a:solidFill>
                  <a:schemeClr val="lt2"/>
                </a:solidFill>
              </a:defRPr>
            </a:lvl8pPr>
            <a:lvl9pPr lvl="8" rtl="0" algn="ctr">
              <a:lnSpc>
                <a:spcPct val="100000"/>
              </a:lnSpc>
              <a:spcBef>
                <a:spcPts val="0"/>
              </a:spcBef>
              <a:spcAft>
                <a:spcPts val="0"/>
              </a:spcAft>
              <a:buClr>
                <a:schemeClr val="lt2"/>
              </a:buClr>
              <a:buSzPts val="1000"/>
              <a:buNone/>
              <a:defRPr sz="1000">
                <a:solidFill>
                  <a:schemeClr val="lt2"/>
                </a:solidFill>
              </a:defRPr>
            </a:lvl9pPr>
          </a:lstStyle>
          <a:p/>
        </p:txBody>
      </p:sp>
      <p:sp>
        <p:nvSpPr>
          <p:cNvPr id="368" name="Google Shape;368;p17"/>
          <p:cNvSpPr txBox="1"/>
          <p:nvPr>
            <p:ph idx="12" type="sldNum"/>
          </p:nvPr>
        </p:nvSpPr>
        <p:spPr>
          <a:xfrm>
            <a:off x="8556784" y="4749851"/>
            <a:ext cx="548700" cy="393600"/>
          </a:xfrm>
          <a:prstGeom prst="rect">
            <a:avLst/>
          </a:prstGeom>
          <a:noFill/>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p:cSld name="CUSTOM_2_1">
    <p:spTree>
      <p:nvGrpSpPr>
        <p:cNvPr id="369" name="Shape 369"/>
        <p:cNvGrpSpPr/>
        <p:nvPr/>
      </p:nvGrpSpPr>
      <p:grpSpPr>
        <a:xfrm>
          <a:off x="0" y="0"/>
          <a:ext cx="0" cy="0"/>
          <a:chOff x="0" y="0"/>
          <a:chExt cx="0" cy="0"/>
        </a:xfrm>
      </p:grpSpPr>
      <p:sp>
        <p:nvSpPr>
          <p:cNvPr id="370" name="Google Shape;370;p18"/>
          <p:cNvSpPr txBox="1"/>
          <p:nvPr>
            <p:ph type="ctrTitle"/>
          </p:nvPr>
        </p:nvSpPr>
        <p:spPr>
          <a:xfrm flipH="1">
            <a:off x="1995811" y="1738934"/>
            <a:ext cx="1921500" cy="11154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None/>
              <a:defRPr sz="2400">
                <a:solidFill>
                  <a:schemeClr val="lt2"/>
                </a:solidFill>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71" name="Google Shape;371;p18"/>
          <p:cNvSpPr txBox="1"/>
          <p:nvPr>
            <p:ph idx="1" type="subTitle"/>
          </p:nvPr>
        </p:nvSpPr>
        <p:spPr>
          <a:xfrm flipH="1">
            <a:off x="1195111" y="2963884"/>
            <a:ext cx="2722200" cy="785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solidFill>
                  <a:schemeClr val="lt2"/>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72" name="Google Shape;372;p18"/>
          <p:cNvSpPr txBox="1"/>
          <p:nvPr>
            <p:ph idx="2" type="ctrTitle"/>
          </p:nvPr>
        </p:nvSpPr>
        <p:spPr>
          <a:xfrm>
            <a:off x="714025" y="409525"/>
            <a:ext cx="3666900" cy="934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3600"/>
              <a:buNone/>
              <a:defRPr sz="3000">
                <a:solidFill>
                  <a:schemeClr val="lt2"/>
                </a:solidFill>
                <a:latin typeface="Anton"/>
                <a:ea typeface="Anton"/>
                <a:cs typeface="Anton"/>
                <a:sym typeface="Anton"/>
              </a:defRPr>
            </a:lvl1pPr>
            <a:lvl2pPr lvl="1" rtl="0" algn="ctr">
              <a:spcBef>
                <a:spcPts val="0"/>
              </a:spcBef>
              <a:spcAft>
                <a:spcPts val="0"/>
              </a:spcAft>
              <a:buClr>
                <a:schemeClr val="lt2"/>
              </a:buClr>
              <a:buSzPts val="1800"/>
              <a:buNone/>
              <a:defRPr sz="1800">
                <a:solidFill>
                  <a:schemeClr val="lt2"/>
                </a:solidFill>
              </a:defRPr>
            </a:lvl2pPr>
            <a:lvl3pPr lvl="2" rtl="0" algn="ctr">
              <a:spcBef>
                <a:spcPts val="0"/>
              </a:spcBef>
              <a:spcAft>
                <a:spcPts val="0"/>
              </a:spcAft>
              <a:buClr>
                <a:schemeClr val="lt2"/>
              </a:buClr>
              <a:buSzPts val="1800"/>
              <a:buNone/>
              <a:defRPr sz="1800">
                <a:solidFill>
                  <a:schemeClr val="lt2"/>
                </a:solidFill>
              </a:defRPr>
            </a:lvl3pPr>
            <a:lvl4pPr lvl="3" rtl="0" algn="ctr">
              <a:spcBef>
                <a:spcPts val="0"/>
              </a:spcBef>
              <a:spcAft>
                <a:spcPts val="0"/>
              </a:spcAft>
              <a:buClr>
                <a:schemeClr val="lt2"/>
              </a:buClr>
              <a:buSzPts val="1800"/>
              <a:buNone/>
              <a:defRPr sz="1800">
                <a:solidFill>
                  <a:schemeClr val="lt2"/>
                </a:solidFill>
              </a:defRPr>
            </a:lvl4pPr>
            <a:lvl5pPr lvl="4" rtl="0" algn="ctr">
              <a:spcBef>
                <a:spcPts val="0"/>
              </a:spcBef>
              <a:spcAft>
                <a:spcPts val="0"/>
              </a:spcAft>
              <a:buClr>
                <a:schemeClr val="lt2"/>
              </a:buClr>
              <a:buSzPts val="1800"/>
              <a:buNone/>
              <a:defRPr sz="1800">
                <a:solidFill>
                  <a:schemeClr val="lt2"/>
                </a:solidFill>
              </a:defRPr>
            </a:lvl5pPr>
            <a:lvl6pPr lvl="5" rtl="0" algn="ctr">
              <a:spcBef>
                <a:spcPts val="0"/>
              </a:spcBef>
              <a:spcAft>
                <a:spcPts val="0"/>
              </a:spcAft>
              <a:buClr>
                <a:schemeClr val="lt2"/>
              </a:buClr>
              <a:buSzPts val="1800"/>
              <a:buNone/>
              <a:defRPr sz="1800">
                <a:solidFill>
                  <a:schemeClr val="lt2"/>
                </a:solidFill>
              </a:defRPr>
            </a:lvl6pPr>
            <a:lvl7pPr lvl="6" rtl="0" algn="ctr">
              <a:spcBef>
                <a:spcPts val="0"/>
              </a:spcBef>
              <a:spcAft>
                <a:spcPts val="0"/>
              </a:spcAft>
              <a:buClr>
                <a:schemeClr val="lt2"/>
              </a:buClr>
              <a:buSzPts val="1800"/>
              <a:buNone/>
              <a:defRPr sz="1800">
                <a:solidFill>
                  <a:schemeClr val="lt2"/>
                </a:solidFill>
              </a:defRPr>
            </a:lvl7pPr>
            <a:lvl8pPr lvl="7" rtl="0" algn="ctr">
              <a:spcBef>
                <a:spcPts val="0"/>
              </a:spcBef>
              <a:spcAft>
                <a:spcPts val="0"/>
              </a:spcAft>
              <a:buClr>
                <a:schemeClr val="lt2"/>
              </a:buClr>
              <a:buSzPts val="1800"/>
              <a:buNone/>
              <a:defRPr sz="1800">
                <a:solidFill>
                  <a:schemeClr val="lt2"/>
                </a:solidFill>
              </a:defRPr>
            </a:lvl8pPr>
            <a:lvl9pPr lvl="8" rtl="0" algn="ctr">
              <a:spcBef>
                <a:spcPts val="0"/>
              </a:spcBef>
              <a:spcAft>
                <a:spcPts val="0"/>
              </a:spcAft>
              <a:buClr>
                <a:schemeClr val="lt2"/>
              </a:buClr>
              <a:buSzPts val="1800"/>
              <a:buNone/>
              <a:defRPr sz="1800">
                <a:solidFill>
                  <a:schemeClr val="lt2"/>
                </a:solidFill>
              </a:defRPr>
            </a:lvl9pPr>
          </a:lstStyle>
          <a:p/>
        </p:txBody>
      </p:sp>
      <p:grpSp>
        <p:nvGrpSpPr>
          <p:cNvPr id="373" name="Google Shape;373;p18"/>
          <p:cNvGrpSpPr/>
          <p:nvPr/>
        </p:nvGrpSpPr>
        <p:grpSpPr>
          <a:xfrm>
            <a:off x="8" y="0"/>
            <a:ext cx="8802242" cy="5143500"/>
            <a:chOff x="8" y="0"/>
            <a:chExt cx="8802242" cy="5143500"/>
          </a:xfrm>
        </p:grpSpPr>
        <p:sp>
          <p:nvSpPr>
            <p:cNvPr id="374" name="Google Shape;374;p18"/>
            <p:cNvSpPr/>
            <p:nvPr/>
          </p:nvSpPr>
          <p:spPr>
            <a:xfrm rot="-5400000">
              <a:off x="4755757" y="1649540"/>
              <a:ext cx="3745052" cy="3242866"/>
            </a:xfrm>
            <a:custGeom>
              <a:rect b="b" l="l" r="r" t="t"/>
              <a:pathLst>
                <a:path extrusionOk="0" h="75062" w="86686">
                  <a:moveTo>
                    <a:pt x="22504" y="1369"/>
                  </a:moveTo>
                  <a:lnTo>
                    <a:pt x="42383" y="12848"/>
                  </a:lnTo>
                  <a:lnTo>
                    <a:pt x="22504" y="24328"/>
                  </a:lnTo>
                  <a:lnTo>
                    <a:pt x="22504" y="1369"/>
                  </a:lnTo>
                  <a:close/>
                  <a:moveTo>
                    <a:pt x="42906" y="13727"/>
                  </a:moveTo>
                  <a:lnTo>
                    <a:pt x="42906" y="36686"/>
                  </a:lnTo>
                  <a:lnTo>
                    <a:pt x="23027" y="25207"/>
                  </a:lnTo>
                  <a:lnTo>
                    <a:pt x="42906" y="13727"/>
                  </a:lnTo>
                  <a:close/>
                  <a:moveTo>
                    <a:pt x="64317" y="25996"/>
                  </a:moveTo>
                  <a:lnTo>
                    <a:pt x="64317" y="48977"/>
                  </a:lnTo>
                  <a:lnTo>
                    <a:pt x="44411" y="37487"/>
                  </a:lnTo>
                  <a:lnTo>
                    <a:pt x="64317" y="25996"/>
                  </a:lnTo>
                  <a:close/>
                  <a:moveTo>
                    <a:pt x="22504" y="26128"/>
                  </a:moveTo>
                  <a:lnTo>
                    <a:pt x="42360" y="37591"/>
                  </a:lnTo>
                  <a:lnTo>
                    <a:pt x="22504" y="49060"/>
                  </a:lnTo>
                  <a:lnTo>
                    <a:pt x="22504" y="26128"/>
                  </a:lnTo>
                  <a:close/>
                  <a:moveTo>
                    <a:pt x="21408" y="26086"/>
                  </a:moveTo>
                  <a:lnTo>
                    <a:pt x="21408" y="49063"/>
                  </a:lnTo>
                  <a:lnTo>
                    <a:pt x="1507" y="37573"/>
                  </a:lnTo>
                  <a:lnTo>
                    <a:pt x="21408" y="26086"/>
                  </a:lnTo>
                  <a:close/>
                  <a:moveTo>
                    <a:pt x="43867" y="38332"/>
                  </a:moveTo>
                  <a:lnTo>
                    <a:pt x="63742" y="49804"/>
                  </a:lnTo>
                  <a:lnTo>
                    <a:pt x="43867" y="61283"/>
                  </a:lnTo>
                  <a:lnTo>
                    <a:pt x="43867" y="38332"/>
                  </a:lnTo>
                  <a:close/>
                  <a:moveTo>
                    <a:pt x="42861" y="38516"/>
                  </a:moveTo>
                  <a:lnTo>
                    <a:pt x="42861" y="61445"/>
                  </a:lnTo>
                  <a:lnTo>
                    <a:pt x="23005" y="49980"/>
                  </a:lnTo>
                  <a:lnTo>
                    <a:pt x="42861" y="38516"/>
                  </a:lnTo>
                  <a:close/>
                  <a:moveTo>
                    <a:pt x="85683" y="38463"/>
                  </a:moveTo>
                  <a:lnTo>
                    <a:pt x="85683" y="61445"/>
                  </a:lnTo>
                  <a:lnTo>
                    <a:pt x="65778" y="49954"/>
                  </a:lnTo>
                  <a:lnTo>
                    <a:pt x="85683" y="38463"/>
                  </a:lnTo>
                  <a:close/>
                  <a:moveTo>
                    <a:pt x="21453" y="50709"/>
                  </a:moveTo>
                  <a:lnTo>
                    <a:pt x="21453" y="73691"/>
                  </a:lnTo>
                  <a:lnTo>
                    <a:pt x="1552" y="62200"/>
                  </a:lnTo>
                  <a:lnTo>
                    <a:pt x="21453" y="50709"/>
                  </a:lnTo>
                  <a:close/>
                  <a:moveTo>
                    <a:pt x="64186" y="50709"/>
                  </a:moveTo>
                  <a:lnTo>
                    <a:pt x="64186" y="73691"/>
                  </a:lnTo>
                  <a:lnTo>
                    <a:pt x="44281" y="62200"/>
                  </a:lnTo>
                  <a:lnTo>
                    <a:pt x="64186" y="50709"/>
                  </a:lnTo>
                  <a:close/>
                  <a:moveTo>
                    <a:pt x="22000" y="0"/>
                  </a:moveTo>
                  <a:cubicBezTo>
                    <a:pt x="21913" y="0"/>
                    <a:pt x="21827" y="22"/>
                    <a:pt x="21750" y="65"/>
                  </a:cubicBezTo>
                  <a:cubicBezTo>
                    <a:pt x="21596" y="155"/>
                    <a:pt x="21498" y="321"/>
                    <a:pt x="21498" y="502"/>
                  </a:cubicBezTo>
                  <a:lnTo>
                    <a:pt x="21498" y="24873"/>
                  </a:lnTo>
                  <a:lnTo>
                    <a:pt x="252" y="37141"/>
                  </a:lnTo>
                  <a:cubicBezTo>
                    <a:pt x="98" y="37231"/>
                    <a:pt x="0" y="37397"/>
                    <a:pt x="0" y="37573"/>
                  </a:cubicBezTo>
                  <a:cubicBezTo>
                    <a:pt x="0" y="37753"/>
                    <a:pt x="98" y="37919"/>
                    <a:pt x="252" y="38009"/>
                  </a:cubicBezTo>
                  <a:lnTo>
                    <a:pt x="20848" y="49901"/>
                  </a:lnTo>
                  <a:lnTo>
                    <a:pt x="297" y="61768"/>
                  </a:lnTo>
                  <a:cubicBezTo>
                    <a:pt x="143" y="61858"/>
                    <a:pt x="45" y="62023"/>
                    <a:pt x="45" y="62200"/>
                  </a:cubicBezTo>
                  <a:cubicBezTo>
                    <a:pt x="45" y="62380"/>
                    <a:pt x="143" y="62545"/>
                    <a:pt x="297" y="62635"/>
                  </a:cubicBezTo>
                  <a:lnTo>
                    <a:pt x="21705" y="74994"/>
                  </a:lnTo>
                  <a:cubicBezTo>
                    <a:pt x="21779" y="75039"/>
                    <a:pt x="21870" y="75062"/>
                    <a:pt x="21956" y="75062"/>
                  </a:cubicBezTo>
                  <a:cubicBezTo>
                    <a:pt x="22043" y="75062"/>
                    <a:pt x="22129" y="75039"/>
                    <a:pt x="22204" y="74994"/>
                  </a:cubicBezTo>
                  <a:cubicBezTo>
                    <a:pt x="22362" y="74904"/>
                    <a:pt x="22456" y="74738"/>
                    <a:pt x="22456" y="74558"/>
                  </a:cubicBezTo>
                  <a:lnTo>
                    <a:pt x="22456" y="50821"/>
                  </a:lnTo>
                  <a:lnTo>
                    <a:pt x="43112" y="62748"/>
                  </a:lnTo>
                  <a:cubicBezTo>
                    <a:pt x="43176" y="62782"/>
                    <a:pt x="43244" y="62793"/>
                    <a:pt x="43315" y="62801"/>
                  </a:cubicBezTo>
                  <a:lnTo>
                    <a:pt x="64437" y="74994"/>
                  </a:lnTo>
                  <a:cubicBezTo>
                    <a:pt x="64512" y="75039"/>
                    <a:pt x="64598" y="75062"/>
                    <a:pt x="64685" y="75062"/>
                  </a:cubicBezTo>
                  <a:cubicBezTo>
                    <a:pt x="64772" y="75062"/>
                    <a:pt x="64862" y="75039"/>
                    <a:pt x="64937" y="74994"/>
                  </a:cubicBezTo>
                  <a:cubicBezTo>
                    <a:pt x="65091" y="74904"/>
                    <a:pt x="65188" y="74738"/>
                    <a:pt x="65188" y="74558"/>
                  </a:cubicBezTo>
                  <a:lnTo>
                    <a:pt x="65188" y="50773"/>
                  </a:lnTo>
                  <a:lnTo>
                    <a:pt x="85931" y="62748"/>
                  </a:lnTo>
                  <a:cubicBezTo>
                    <a:pt x="86010" y="62793"/>
                    <a:pt x="86096" y="62815"/>
                    <a:pt x="86183" y="62815"/>
                  </a:cubicBezTo>
                  <a:cubicBezTo>
                    <a:pt x="86269" y="62815"/>
                    <a:pt x="86355" y="62793"/>
                    <a:pt x="86434" y="62748"/>
                  </a:cubicBezTo>
                  <a:cubicBezTo>
                    <a:pt x="86589" y="62658"/>
                    <a:pt x="86686" y="62493"/>
                    <a:pt x="86686" y="62312"/>
                  </a:cubicBezTo>
                  <a:lnTo>
                    <a:pt x="86686" y="37591"/>
                  </a:lnTo>
                  <a:cubicBezTo>
                    <a:pt x="86686" y="37415"/>
                    <a:pt x="86589" y="37250"/>
                    <a:pt x="86434" y="37160"/>
                  </a:cubicBezTo>
                  <a:cubicBezTo>
                    <a:pt x="86357" y="37115"/>
                    <a:pt x="86271" y="37092"/>
                    <a:pt x="86184" y="37092"/>
                  </a:cubicBezTo>
                  <a:cubicBezTo>
                    <a:pt x="86097" y="37092"/>
                    <a:pt x="86010" y="37115"/>
                    <a:pt x="85931" y="37160"/>
                  </a:cubicBezTo>
                  <a:lnTo>
                    <a:pt x="65320" y="49060"/>
                  </a:lnTo>
                  <a:lnTo>
                    <a:pt x="65320" y="25128"/>
                  </a:lnTo>
                  <a:cubicBezTo>
                    <a:pt x="65320" y="24947"/>
                    <a:pt x="65226" y="24782"/>
                    <a:pt x="65068" y="24692"/>
                  </a:cubicBezTo>
                  <a:cubicBezTo>
                    <a:pt x="64991" y="24647"/>
                    <a:pt x="64905" y="24625"/>
                    <a:pt x="64818" y="24625"/>
                  </a:cubicBezTo>
                  <a:cubicBezTo>
                    <a:pt x="64732" y="24625"/>
                    <a:pt x="64646" y="24647"/>
                    <a:pt x="64569" y="24692"/>
                  </a:cubicBezTo>
                  <a:lnTo>
                    <a:pt x="43912" y="36619"/>
                  </a:lnTo>
                  <a:lnTo>
                    <a:pt x="43912" y="12837"/>
                  </a:lnTo>
                  <a:cubicBezTo>
                    <a:pt x="43912" y="12657"/>
                    <a:pt x="43815" y="12492"/>
                    <a:pt x="43660" y="12402"/>
                  </a:cubicBezTo>
                  <a:cubicBezTo>
                    <a:pt x="43638" y="12390"/>
                    <a:pt x="43608" y="12390"/>
                    <a:pt x="43586" y="12383"/>
                  </a:cubicBezTo>
                  <a:lnTo>
                    <a:pt x="22253" y="65"/>
                  </a:lnTo>
                  <a:cubicBezTo>
                    <a:pt x="22174" y="22"/>
                    <a:pt x="22087" y="0"/>
                    <a:pt x="22000" y="0"/>
                  </a:cubicBez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 name="Google Shape;375;p18"/>
            <p:cNvGrpSpPr/>
            <p:nvPr/>
          </p:nvGrpSpPr>
          <p:grpSpPr>
            <a:xfrm>
              <a:off x="8" y="0"/>
              <a:ext cx="1756975" cy="1524150"/>
              <a:chOff x="1805600" y="596650"/>
              <a:chExt cx="1756975" cy="1524150"/>
            </a:xfrm>
          </p:grpSpPr>
          <p:sp>
            <p:nvSpPr>
              <p:cNvPr id="376" name="Google Shape;376;p18"/>
              <p:cNvSpPr/>
              <p:nvPr/>
            </p:nvSpPr>
            <p:spPr>
              <a:xfrm>
                <a:off x="20981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8"/>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8"/>
              <p:cNvSpPr/>
              <p:nvPr/>
            </p:nvSpPr>
            <p:spPr>
              <a:xfrm>
                <a:off x="26833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8"/>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8"/>
              <p:cNvSpPr/>
              <p:nvPr/>
            </p:nvSpPr>
            <p:spPr>
              <a:xfrm>
                <a:off x="180560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8"/>
              <p:cNvSpPr/>
              <p:nvPr/>
            </p:nvSpPr>
            <p:spPr>
              <a:xfrm>
                <a:off x="239075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8"/>
              <p:cNvSpPr/>
              <p:nvPr/>
            </p:nvSpPr>
            <p:spPr>
              <a:xfrm>
                <a:off x="2098175" y="16127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 name="Google Shape;383;p18"/>
            <p:cNvSpPr/>
            <p:nvPr/>
          </p:nvSpPr>
          <p:spPr>
            <a:xfrm>
              <a:off x="8215600" y="631775"/>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8"/>
            <p:cNvSpPr/>
            <p:nvPr/>
          </p:nvSpPr>
          <p:spPr>
            <a:xfrm>
              <a:off x="1290675" y="4164125"/>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8"/>
            <p:cNvSpPr/>
            <p:nvPr/>
          </p:nvSpPr>
          <p:spPr>
            <a:xfrm>
              <a:off x="5471650" y="1855450"/>
              <a:ext cx="518247" cy="448811"/>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 name="Google Shape;386;p18"/>
            <p:cNvGrpSpPr/>
            <p:nvPr/>
          </p:nvGrpSpPr>
          <p:grpSpPr>
            <a:xfrm>
              <a:off x="7627908" y="3111300"/>
              <a:ext cx="1171800" cy="2032200"/>
              <a:chOff x="5328583" y="229200"/>
              <a:chExt cx="1171800" cy="2032200"/>
            </a:xfrm>
          </p:grpSpPr>
          <p:sp>
            <p:nvSpPr>
              <p:cNvPr id="387" name="Google Shape;387;p18"/>
              <p:cNvSpPr/>
              <p:nvPr/>
            </p:nvSpPr>
            <p:spPr>
              <a:xfrm>
                <a:off x="5913733" y="2292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8"/>
              <p:cNvSpPr/>
              <p:nvPr/>
            </p:nvSpPr>
            <p:spPr>
              <a:xfrm rot="10800000">
                <a:off x="5622633" y="12453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8"/>
              <p:cNvSpPr/>
              <p:nvPr/>
            </p:nvSpPr>
            <p:spPr>
              <a:xfrm rot="10800000">
                <a:off x="5328583" y="17533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8"/>
              <p:cNvSpPr/>
              <p:nvPr/>
            </p:nvSpPr>
            <p:spPr>
              <a:xfrm rot="10800000">
                <a:off x="5913733" y="17533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8"/>
              <p:cNvSpPr/>
              <p:nvPr/>
            </p:nvSpPr>
            <p:spPr>
              <a:xfrm rot="10800000">
                <a:off x="5328583" y="7372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92" name="Google Shape;392;p18"/>
          <p:cNvSpPr txBox="1"/>
          <p:nvPr>
            <p:ph idx="12" type="sldNum"/>
          </p:nvPr>
        </p:nvSpPr>
        <p:spPr>
          <a:xfrm>
            <a:off x="8556784" y="4749851"/>
            <a:ext cx="548700" cy="393600"/>
          </a:xfrm>
          <a:prstGeom prst="rect">
            <a:avLst/>
          </a:prstGeom>
          <a:noFill/>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1">
  <p:cSld name="CUSTOM_2_1_1">
    <p:spTree>
      <p:nvGrpSpPr>
        <p:cNvPr id="393" name="Shape 393"/>
        <p:cNvGrpSpPr/>
        <p:nvPr/>
      </p:nvGrpSpPr>
      <p:grpSpPr>
        <a:xfrm>
          <a:off x="0" y="0"/>
          <a:ext cx="0" cy="0"/>
          <a:chOff x="0" y="0"/>
          <a:chExt cx="0" cy="0"/>
        </a:xfrm>
      </p:grpSpPr>
      <p:grpSp>
        <p:nvGrpSpPr>
          <p:cNvPr id="394" name="Google Shape;394;p19"/>
          <p:cNvGrpSpPr/>
          <p:nvPr/>
        </p:nvGrpSpPr>
        <p:grpSpPr>
          <a:xfrm>
            <a:off x="8" y="-3"/>
            <a:ext cx="8802242" cy="5143503"/>
            <a:chOff x="8" y="-3"/>
            <a:chExt cx="8802242" cy="5143503"/>
          </a:xfrm>
        </p:grpSpPr>
        <p:sp>
          <p:nvSpPr>
            <p:cNvPr id="395" name="Google Shape;395;p19"/>
            <p:cNvSpPr/>
            <p:nvPr/>
          </p:nvSpPr>
          <p:spPr>
            <a:xfrm rot="5400000">
              <a:off x="273482" y="251090"/>
              <a:ext cx="3745052" cy="3242866"/>
            </a:xfrm>
            <a:custGeom>
              <a:rect b="b" l="l" r="r" t="t"/>
              <a:pathLst>
                <a:path extrusionOk="0" h="75062" w="86686">
                  <a:moveTo>
                    <a:pt x="22504" y="1369"/>
                  </a:moveTo>
                  <a:lnTo>
                    <a:pt x="42383" y="12848"/>
                  </a:lnTo>
                  <a:lnTo>
                    <a:pt x="22504" y="24328"/>
                  </a:lnTo>
                  <a:lnTo>
                    <a:pt x="22504" y="1369"/>
                  </a:lnTo>
                  <a:close/>
                  <a:moveTo>
                    <a:pt x="42906" y="13727"/>
                  </a:moveTo>
                  <a:lnTo>
                    <a:pt x="42906" y="36686"/>
                  </a:lnTo>
                  <a:lnTo>
                    <a:pt x="23027" y="25207"/>
                  </a:lnTo>
                  <a:lnTo>
                    <a:pt x="42906" y="13727"/>
                  </a:lnTo>
                  <a:close/>
                  <a:moveTo>
                    <a:pt x="64317" y="25996"/>
                  </a:moveTo>
                  <a:lnTo>
                    <a:pt x="64317" y="48977"/>
                  </a:lnTo>
                  <a:lnTo>
                    <a:pt x="44411" y="37487"/>
                  </a:lnTo>
                  <a:lnTo>
                    <a:pt x="64317" y="25996"/>
                  </a:lnTo>
                  <a:close/>
                  <a:moveTo>
                    <a:pt x="22504" y="26128"/>
                  </a:moveTo>
                  <a:lnTo>
                    <a:pt x="42360" y="37591"/>
                  </a:lnTo>
                  <a:lnTo>
                    <a:pt x="22504" y="49060"/>
                  </a:lnTo>
                  <a:lnTo>
                    <a:pt x="22504" y="26128"/>
                  </a:lnTo>
                  <a:close/>
                  <a:moveTo>
                    <a:pt x="21408" y="26086"/>
                  </a:moveTo>
                  <a:lnTo>
                    <a:pt x="21408" y="49063"/>
                  </a:lnTo>
                  <a:lnTo>
                    <a:pt x="1507" y="37573"/>
                  </a:lnTo>
                  <a:lnTo>
                    <a:pt x="21408" y="26086"/>
                  </a:lnTo>
                  <a:close/>
                  <a:moveTo>
                    <a:pt x="43867" y="38332"/>
                  </a:moveTo>
                  <a:lnTo>
                    <a:pt x="63742" y="49804"/>
                  </a:lnTo>
                  <a:lnTo>
                    <a:pt x="43867" y="61283"/>
                  </a:lnTo>
                  <a:lnTo>
                    <a:pt x="43867" y="38332"/>
                  </a:lnTo>
                  <a:close/>
                  <a:moveTo>
                    <a:pt x="42861" y="38516"/>
                  </a:moveTo>
                  <a:lnTo>
                    <a:pt x="42861" y="61445"/>
                  </a:lnTo>
                  <a:lnTo>
                    <a:pt x="23005" y="49980"/>
                  </a:lnTo>
                  <a:lnTo>
                    <a:pt x="42861" y="38516"/>
                  </a:lnTo>
                  <a:close/>
                  <a:moveTo>
                    <a:pt x="85683" y="38463"/>
                  </a:moveTo>
                  <a:lnTo>
                    <a:pt x="85683" y="61445"/>
                  </a:lnTo>
                  <a:lnTo>
                    <a:pt x="65778" y="49954"/>
                  </a:lnTo>
                  <a:lnTo>
                    <a:pt x="85683" y="38463"/>
                  </a:lnTo>
                  <a:close/>
                  <a:moveTo>
                    <a:pt x="21453" y="50709"/>
                  </a:moveTo>
                  <a:lnTo>
                    <a:pt x="21453" y="73691"/>
                  </a:lnTo>
                  <a:lnTo>
                    <a:pt x="1552" y="62200"/>
                  </a:lnTo>
                  <a:lnTo>
                    <a:pt x="21453" y="50709"/>
                  </a:lnTo>
                  <a:close/>
                  <a:moveTo>
                    <a:pt x="64186" y="50709"/>
                  </a:moveTo>
                  <a:lnTo>
                    <a:pt x="64186" y="73691"/>
                  </a:lnTo>
                  <a:lnTo>
                    <a:pt x="44281" y="62200"/>
                  </a:lnTo>
                  <a:lnTo>
                    <a:pt x="64186" y="50709"/>
                  </a:lnTo>
                  <a:close/>
                  <a:moveTo>
                    <a:pt x="22000" y="0"/>
                  </a:moveTo>
                  <a:cubicBezTo>
                    <a:pt x="21913" y="0"/>
                    <a:pt x="21827" y="22"/>
                    <a:pt x="21750" y="65"/>
                  </a:cubicBezTo>
                  <a:cubicBezTo>
                    <a:pt x="21596" y="155"/>
                    <a:pt x="21498" y="321"/>
                    <a:pt x="21498" y="502"/>
                  </a:cubicBezTo>
                  <a:lnTo>
                    <a:pt x="21498" y="24873"/>
                  </a:lnTo>
                  <a:lnTo>
                    <a:pt x="252" y="37141"/>
                  </a:lnTo>
                  <a:cubicBezTo>
                    <a:pt x="98" y="37231"/>
                    <a:pt x="0" y="37397"/>
                    <a:pt x="0" y="37573"/>
                  </a:cubicBezTo>
                  <a:cubicBezTo>
                    <a:pt x="0" y="37753"/>
                    <a:pt x="98" y="37919"/>
                    <a:pt x="252" y="38009"/>
                  </a:cubicBezTo>
                  <a:lnTo>
                    <a:pt x="20848" y="49901"/>
                  </a:lnTo>
                  <a:lnTo>
                    <a:pt x="297" y="61768"/>
                  </a:lnTo>
                  <a:cubicBezTo>
                    <a:pt x="143" y="61858"/>
                    <a:pt x="45" y="62023"/>
                    <a:pt x="45" y="62200"/>
                  </a:cubicBezTo>
                  <a:cubicBezTo>
                    <a:pt x="45" y="62380"/>
                    <a:pt x="143" y="62545"/>
                    <a:pt x="297" y="62635"/>
                  </a:cubicBezTo>
                  <a:lnTo>
                    <a:pt x="21705" y="74994"/>
                  </a:lnTo>
                  <a:cubicBezTo>
                    <a:pt x="21779" y="75039"/>
                    <a:pt x="21870" y="75062"/>
                    <a:pt x="21956" y="75062"/>
                  </a:cubicBezTo>
                  <a:cubicBezTo>
                    <a:pt x="22043" y="75062"/>
                    <a:pt x="22129" y="75039"/>
                    <a:pt x="22204" y="74994"/>
                  </a:cubicBezTo>
                  <a:cubicBezTo>
                    <a:pt x="22362" y="74904"/>
                    <a:pt x="22456" y="74738"/>
                    <a:pt x="22456" y="74558"/>
                  </a:cubicBezTo>
                  <a:lnTo>
                    <a:pt x="22456" y="50821"/>
                  </a:lnTo>
                  <a:lnTo>
                    <a:pt x="43112" y="62748"/>
                  </a:lnTo>
                  <a:cubicBezTo>
                    <a:pt x="43176" y="62782"/>
                    <a:pt x="43244" y="62793"/>
                    <a:pt x="43315" y="62801"/>
                  </a:cubicBezTo>
                  <a:lnTo>
                    <a:pt x="64437" y="74994"/>
                  </a:lnTo>
                  <a:cubicBezTo>
                    <a:pt x="64512" y="75039"/>
                    <a:pt x="64598" y="75062"/>
                    <a:pt x="64685" y="75062"/>
                  </a:cubicBezTo>
                  <a:cubicBezTo>
                    <a:pt x="64772" y="75062"/>
                    <a:pt x="64862" y="75039"/>
                    <a:pt x="64937" y="74994"/>
                  </a:cubicBezTo>
                  <a:cubicBezTo>
                    <a:pt x="65091" y="74904"/>
                    <a:pt x="65188" y="74738"/>
                    <a:pt x="65188" y="74558"/>
                  </a:cubicBezTo>
                  <a:lnTo>
                    <a:pt x="65188" y="50773"/>
                  </a:lnTo>
                  <a:lnTo>
                    <a:pt x="85931" y="62748"/>
                  </a:lnTo>
                  <a:cubicBezTo>
                    <a:pt x="86010" y="62793"/>
                    <a:pt x="86096" y="62815"/>
                    <a:pt x="86183" y="62815"/>
                  </a:cubicBezTo>
                  <a:cubicBezTo>
                    <a:pt x="86269" y="62815"/>
                    <a:pt x="86355" y="62793"/>
                    <a:pt x="86434" y="62748"/>
                  </a:cubicBezTo>
                  <a:cubicBezTo>
                    <a:pt x="86589" y="62658"/>
                    <a:pt x="86686" y="62493"/>
                    <a:pt x="86686" y="62312"/>
                  </a:cubicBezTo>
                  <a:lnTo>
                    <a:pt x="86686" y="37591"/>
                  </a:lnTo>
                  <a:cubicBezTo>
                    <a:pt x="86686" y="37415"/>
                    <a:pt x="86589" y="37250"/>
                    <a:pt x="86434" y="37160"/>
                  </a:cubicBezTo>
                  <a:cubicBezTo>
                    <a:pt x="86357" y="37115"/>
                    <a:pt x="86271" y="37092"/>
                    <a:pt x="86184" y="37092"/>
                  </a:cubicBezTo>
                  <a:cubicBezTo>
                    <a:pt x="86097" y="37092"/>
                    <a:pt x="86010" y="37115"/>
                    <a:pt x="85931" y="37160"/>
                  </a:cubicBezTo>
                  <a:lnTo>
                    <a:pt x="65320" y="49060"/>
                  </a:lnTo>
                  <a:lnTo>
                    <a:pt x="65320" y="25128"/>
                  </a:lnTo>
                  <a:cubicBezTo>
                    <a:pt x="65320" y="24947"/>
                    <a:pt x="65226" y="24782"/>
                    <a:pt x="65068" y="24692"/>
                  </a:cubicBezTo>
                  <a:cubicBezTo>
                    <a:pt x="64991" y="24647"/>
                    <a:pt x="64905" y="24625"/>
                    <a:pt x="64818" y="24625"/>
                  </a:cubicBezTo>
                  <a:cubicBezTo>
                    <a:pt x="64732" y="24625"/>
                    <a:pt x="64646" y="24647"/>
                    <a:pt x="64569" y="24692"/>
                  </a:cubicBezTo>
                  <a:lnTo>
                    <a:pt x="43912" y="36619"/>
                  </a:lnTo>
                  <a:lnTo>
                    <a:pt x="43912" y="12837"/>
                  </a:lnTo>
                  <a:cubicBezTo>
                    <a:pt x="43912" y="12657"/>
                    <a:pt x="43815" y="12492"/>
                    <a:pt x="43660" y="12402"/>
                  </a:cubicBezTo>
                  <a:cubicBezTo>
                    <a:pt x="43638" y="12390"/>
                    <a:pt x="43608" y="12390"/>
                    <a:pt x="43586" y="12383"/>
                  </a:cubicBezTo>
                  <a:lnTo>
                    <a:pt x="22253" y="65"/>
                  </a:lnTo>
                  <a:cubicBezTo>
                    <a:pt x="22174" y="22"/>
                    <a:pt x="22087" y="0"/>
                    <a:pt x="22000" y="0"/>
                  </a:cubicBez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 name="Google Shape;396;p19"/>
            <p:cNvGrpSpPr/>
            <p:nvPr/>
          </p:nvGrpSpPr>
          <p:grpSpPr>
            <a:xfrm>
              <a:off x="8" y="0"/>
              <a:ext cx="1756975" cy="1524150"/>
              <a:chOff x="1805600" y="596650"/>
              <a:chExt cx="1756975" cy="1524150"/>
            </a:xfrm>
          </p:grpSpPr>
          <p:sp>
            <p:nvSpPr>
              <p:cNvPr id="397" name="Google Shape;397;p19"/>
              <p:cNvSpPr/>
              <p:nvPr/>
            </p:nvSpPr>
            <p:spPr>
              <a:xfrm>
                <a:off x="20981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9"/>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9"/>
              <p:cNvSpPr/>
              <p:nvPr/>
            </p:nvSpPr>
            <p:spPr>
              <a:xfrm>
                <a:off x="26833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9"/>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9"/>
              <p:cNvSpPr/>
              <p:nvPr/>
            </p:nvSpPr>
            <p:spPr>
              <a:xfrm>
                <a:off x="180560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9"/>
              <p:cNvSpPr/>
              <p:nvPr/>
            </p:nvSpPr>
            <p:spPr>
              <a:xfrm>
                <a:off x="239075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9"/>
              <p:cNvSpPr/>
              <p:nvPr/>
            </p:nvSpPr>
            <p:spPr>
              <a:xfrm>
                <a:off x="2098175" y="16127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 name="Google Shape;404;p19"/>
            <p:cNvSpPr/>
            <p:nvPr/>
          </p:nvSpPr>
          <p:spPr>
            <a:xfrm>
              <a:off x="8215600" y="631775"/>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9"/>
            <p:cNvSpPr/>
            <p:nvPr/>
          </p:nvSpPr>
          <p:spPr>
            <a:xfrm>
              <a:off x="1290675" y="4164125"/>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 name="Google Shape;406;p19"/>
            <p:cNvGrpSpPr/>
            <p:nvPr/>
          </p:nvGrpSpPr>
          <p:grpSpPr>
            <a:xfrm>
              <a:off x="7627908" y="4635450"/>
              <a:ext cx="1171800" cy="508050"/>
              <a:chOff x="5328583" y="1753350"/>
              <a:chExt cx="1171800" cy="508050"/>
            </a:xfrm>
          </p:grpSpPr>
          <p:sp>
            <p:nvSpPr>
              <p:cNvPr id="407" name="Google Shape;407;p19"/>
              <p:cNvSpPr/>
              <p:nvPr/>
            </p:nvSpPr>
            <p:spPr>
              <a:xfrm rot="10800000">
                <a:off x="5328583" y="17533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9"/>
              <p:cNvSpPr/>
              <p:nvPr/>
            </p:nvSpPr>
            <p:spPr>
              <a:xfrm rot="10800000">
                <a:off x="5913733" y="17533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09" name="Google Shape;409;p19"/>
          <p:cNvSpPr txBox="1"/>
          <p:nvPr>
            <p:ph type="ctrTitle"/>
          </p:nvPr>
        </p:nvSpPr>
        <p:spPr>
          <a:xfrm>
            <a:off x="4843563" y="1736635"/>
            <a:ext cx="1921500" cy="11154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None/>
              <a:defRPr sz="2400">
                <a:solidFill>
                  <a:schemeClr val="lt2"/>
                </a:solidFill>
              </a:defRPr>
            </a:lvl1pPr>
            <a:lvl2pPr lvl="1" rtl="0" algn="r">
              <a:spcBef>
                <a:spcPts val="0"/>
              </a:spcBef>
              <a:spcAft>
                <a:spcPts val="0"/>
              </a:spcAft>
              <a:buClr>
                <a:srgbClr val="000000"/>
              </a:buClr>
              <a:buSzPts val="1800"/>
              <a:buNone/>
              <a:defRPr sz="1800">
                <a:solidFill>
                  <a:srgbClr val="000000"/>
                </a:solidFill>
              </a:defRPr>
            </a:lvl2pPr>
            <a:lvl3pPr lvl="2" rtl="0" algn="r">
              <a:spcBef>
                <a:spcPts val="0"/>
              </a:spcBef>
              <a:spcAft>
                <a:spcPts val="0"/>
              </a:spcAft>
              <a:buClr>
                <a:srgbClr val="000000"/>
              </a:buClr>
              <a:buSzPts val="1800"/>
              <a:buNone/>
              <a:defRPr sz="1800">
                <a:solidFill>
                  <a:srgbClr val="000000"/>
                </a:solidFill>
              </a:defRPr>
            </a:lvl3pPr>
            <a:lvl4pPr lvl="3" rtl="0" algn="r">
              <a:spcBef>
                <a:spcPts val="0"/>
              </a:spcBef>
              <a:spcAft>
                <a:spcPts val="0"/>
              </a:spcAft>
              <a:buClr>
                <a:srgbClr val="000000"/>
              </a:buClr>
              <a:buSzPts val="1800"/>
              <a:buNone/>
              <a:defRPr sz="1800">
                <a:solidFill>
                  <a:srgbClr val="000000"/>
                </a:solidFill>
              </a:defRPr>
            </a:lvl4pPr>
            <a:lvl5pPr lvl="4" rtl="0" algn="r">
              <a:spcBef>
                <a:spcPts val="0"/>
              </a:spcBef>
              <a:spcAft>
                <a:spcPts val="0"/>
              </a:spcAft>
              <a:buClr>
                <a:srgbClr val="000000"/>
              </a:buClr>
              <a:buSzPts val="1800"/>
              <a:buNone/>
              <a:defRPr sz="1800">
                <a:solidFill>
                  <a:srgbClr val="000000"/>
                </a:solidFill>
              </a:defRPr>
            </a:lvl5pPr>
            <a:lvl6pPr lvl="5" rtl="0" algn="r">
              <a:spcBef>
                <a:spcPts val="0"/>
              </a:spcBef>
              <a:spcAft>
                <a:spcPts val="0"/>
              </a:spcAft>
              <a:buClr>
                <a:srgbClr val="000000"/>
              </a:buClr>
              <a:buSzPts val="1800"/>
              <a:buNone/>
              <a:defRPr sz="1800">
                <a:solidFill>
                  <a:srgbClr val="000000"/>
                </a:solidFill>
              </a:defRPr>
            </a:lvl6pPr>
            <a:lvl7pPr lvl="6" rtl="0" algn="r">
              <a:spcBef>
                <a:spcPts val="0"/>
              </a:spcBef>
              <a:spcAft>
                <a:spcPts val="0"/>
              </a:spcAft>
              <a:buClr>
                <a:srgbClr val="000000"/>
              </a:buClr>
              <a:buSzPts val="1800"/>
              <a:buNone/>
              <a:defRPr sz="1800">
                <a:solidFill>
                  <a:srgbClr val="000000"/>
                </a:solidFill>
              </a:defRPr>
            </a:lvl7pPr>
            <a:lvl8pPr lvl="7" rtl="0" algn="r">
              <a:spcBef>
                <a:spcPts val="0"/>
              </a:spcBef>
              <a:spcAft>
                <a:spcPts val="0"/>
              </a:spcAft>
              <a:buClr>
                <a:srgbClr val="000000"/>
              </a:buClr>
              <a:buSzPts val="1800"/>
              <a:buNone/>
              <a:defRPr sz="1800">
                <a:solidFill>
                  <a:srgbClr val="000000"/>
                </a:solidFill>
              </a:defRPr>
            </a:lvl8pPr>
            <a:lvl9pPr lvl="8" rtl="0" algn="r">
              <a:spcBef>
                <a:spcPts val="0"/>
              </a:spcBef>
              <a:spcAft>
                <a:spcPts val="0"/>
              </a:spcAft>
              <a:buClr>
                <a:srgbClr val="000000"/>
              </a:buClr>
              <a:buSzPts val="1800"/>
              <a:buNone/>
              <a:defRPr sz="1800">
                <a:solidFill>
                  <a:srgbClr val="000000"/>
                </a:solidFill>
              </a:defRPr>
            </a:lvl9pPr>
          </a:lstStyle>
          <a:p/>
        </p:txBody>
      </p:sp>
      <p:sp>
        <p:nvSpPr>
          <p:cNvPr id="410" name="Google Shape;410;p19"/>
          <p:cNvSpPr txBox="1"/>
          <p:nvPr>
            <p:ph idx="1" type="subTitle"/>
          </p:nvPr>
        </p:nvSpPr>
        <p:spPr>
          <a:xfrm>
            <a:off x="4843563" y="2961585"/>
            <a:ext cx="2722200" cy="78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solidFill>
                  <a:schemeClr val="lt2"/>
                </a:solidFill>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411" name="Google Shape;411;p19"/>
          <p:cNvSpPr txBox="1"/>
          <p:nvPr>
            <p:ph idx="2" type="ctrTitle"/>
          </p:nvPr>
        </p:nvSpPr>
        <p:spPr>
          <a:xfrm flipH="1">
            <a:off x="4763075" y="409525"/>
            <a:ext cx="3666900" cy="9348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2"/>
              </a:buClr>
              <a:buSzPts val="3600"/>
              <a:buNone/>
              <a:defRPr sz="3000">
                <a:latin typeface="Anton"/>
                <a:ea typeface="Anton"/>
                <a:cs typeface="Anton"/>
                <a:sym typeface="Anton"/>
              </a:defRPr>
            </a:lvl1pPr>
            <a:lvl2pPr lvl="1" rtl="0" algn="r">
              <a:spcBef>
                <a:spcPts val="0"/>
              </a:spcBef>
              <a:spcAft>
                <a:spcPts val="0"/>
              </a:spcAft>
              <a:buClr>
                <a:schemeClr val="lt2"/>
              </a:buClr>
              <a:buSzPts val="1800"/>
              <a:buNone/>
              <a:defRPr sz="1800">
                <a:solidFill>
                  <a:schemeClr val="lt2"/>
                </a:solidFill>
              </a:defRPr>
            </a:lvl2pPr>
            <a:lvl3pPr lvl="2" rtl="0" algn="r">
              <a:spcBef>
                <a:spcPts val="0"/>
              </a:spcBef>
              <a:spcAft>
                <a:spcPts val="0"/>
              </a:spcAft>
              <a:buClr>
                <a:schemeClr val="lt2"/>
              </a:buClr>
              <a:buSzPts val="1800"/>
              <a:buNone/>
              <a:defRPr sz="1800">
                <a:solidFill>
                  <a:schemeClr val="lt2"/>
                </a:solidFill>
              </a:defRPr>
            </a:lvl3pPr>
            <a:lvl4pPr lvl="3" rtl="0" algn="r">
              <a:spcBef>
                <a:spcPts val="0"/>
              </a:spcBef>
              <a:spcAft>
                <a:spcPts val="0"/>
              </a:spcAft>
              <a:buClr>
                <a:schemeClr val="lt2"/>
              </a:buClr>
              <a:buSzPts val="1800"/>
              <a:buNone/>
              <a:defRPr sz="1800">
                <a:solidFill>
                  <a:schemeClr val="lt2"/>
                </a:solidFill>
              </a:defRPr>
            </a:lvl4pPr>
            <a:lvl5pPr lvl="4" rtl="0" algn="r">
              <a:spcBef>
                <a:spcPts val="0"/>
              </a:spcBef>
              <a:spcAft>
                <a:spcPts val="0"/>
              </a:spcAft>
              <a:buClr>
                <a:schemeClr val="lt2"/>
              </a:buClr>
              <a:buSzPts val="1800"/>
              <a:buNone/>
              <a:defRPr sz="1800">
                <a:solidFill>
                  <a:schemeClr val="lt2"/>
                </a:solidFill>
              </a:defRPr>
            </a:lvl5pPr>
            <a:lvl6pPr lvl="5" rtl="0" algn="r">
              <a:spcBef>
                <a:spcPts val="0"/>
              </a:spcBef>
              <a:spcAft>
                <a:spcPts val="0"/>
              </a:spcAft>
              <a:buClr>
                <a:schemeClr val="lt2"/>
              </a:buClr>
              <a:buSzPts val="1800"/>
              <a:buNone/>
              <a:defRPr sz="1800">
                <a:solidFill>
                  <a:schemeClr val="lt2"/>
                </a:solidFill>
              </a:defRPr>
            </a:lvl6pPr>
            <a:lvl7pPr lvl="6" rtl="0" algn="r">
              <a:spcBef>
                <a:spcPts val="0"/>
              </a:spcBef>
              <a:spcAft>
                <a:spcPts val="0"/>
              </a:spcAft>
              <a:buClr>
                <a:schemeClr val="lt2"/>
              </a:buClr>
              <a:buSzPts val="1800"/>
              <a:buNone/>
              <a:defRPr sz="1800">
                <a:solidFill>
                  <a:schemeClr val="lt2"/>
                </a:solidFill>
              </a:defRPr>
            </a:lvl7pPr>
            <a:lvl8pPr lvl="7" rtl="0" algn="r">
              <a:spcBef>
                <a:spcPts val="0"/>
              </a:spcBef>
              <a:spcAft>
                <a:spcPts val="0"/>
              </a:spcAft>
              <a:buClr>
                <a:schemeClr val="lt2"/>
              </a:buClr>
              <a:buSzPts val="1800"/>
              <a:buNone/>
              <a:defRPr sz="1800">
                <a:solidFill>
                  <a:schemeClr val="lt2"/>
                </a:solidFill>
              </a:defRPr>
            </a:lvl8pPr>
            <a:lvl9pPr lvl="8" rtl="0" algn="r">
              <a:spcBef>
                <a:spcPts val="0"/>
              </a:spcBef>
              <a:spcAft>
                <a:spcPts val="0"/>
              </a:spcAft>
              <a:buClr>
                <a:schemeClr val="lt2"/>
              </a:buClr>
              <a:buSzPts val="1800"/>
              <a:buNone/>
              <a:defRPr sz="1800">
                <a:solidFill>
                  <a:schemeClr val="lt2"/>
                </a:solidFill>
              </a:defRPr>
            </a:lvl9pPr>
          </a:lstStyle>
          <a:p/>
        </p:txBody>
      </p:sp>
      <p:sp>
        <p:nvSpPr>
          <p:cNvPr id="412" name="Google Shape;412;p19"/>
          <p:cNvSpPr txBox="1"/>
          <p:nvPr>
            <p:ph idx="12" type="sldNum"/>
          </p:nvPr>
        </p:nvSpPr>
        <p:spPr>
          <a:xfrm>
            <a:off x="8556784" y="4749851"/>
            <a:ext cx="548700" cy="393600"/>
          </a:xfrm>
          <a:prstGeom prst="rect">
            <a:avLst/>
          </a:prstGeom>
          <a:noFill/>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p:cSld name="CUSTOM_3">
    <p:spTree>
      <p:nvGrpSpPr>
        <p:cNvPr id="413" name="Shape 413"/>
        <p:cNvGrpSpPr/>
        <p:nvPr/>
      </p:nvGrpSpPr>
      <p:grpSpPr>
        <a:xfrm>
          <a:off x="0" y="0"/>
          <a:ext cx="0" cy="0"/>
          <a:chOff x="0" y="0"/>
          <a:chExt cx="0" cy="0"/>
        </a:xfrm>
      </p:grpSpPr>
      <p:sp>
        <p:nvSpPr>
          <p:cNvPr id="414" name="Google Shape;414;p20"/>
          <p:cNvSpPr txBox="1"/>
          <p:nvPr/>
        </p:nvSpPr>
        <p:spPr>
          <a:xfrm>
            <a:off x="2416050" y="3795600"/>
            <a:ext cx="4311900" cy="7191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300"/>
              </a:spcBef>
              <a:spcAft>
                <a:spcPts val="0"/>
              </a:spcAft>
              <a:buNone/>
            </a:pPr>
            <a:r>
              <a:rPr lang="en" sz="1000">
                <a:solidFill>
                  <a:srgbClr val="FFFFFF"/>
                </a:solidFill>
                <a:latin typeface="Ubuntu"/>
                <a:ea typeface="Ubuntu"/>
                <a:cs typeface="Ubuntu"/>
                <a:sym typeface="Ubuntu"/>
              </a:rPr>
              <a:t>CREDITS: This presentation template was created by </a:t>
            </a:r>
            <a:r>
              <a:rPr lang="en" sz="1000">
                <a:solidFill>
                  <a:srgbClr val="FFFFFF"/>
                </a:solidFill>
                <a:uFill>
                  <a:noFill/>
                </a:uFill>
                <a:latin typeface="Ubuntu"/>
                <a:ea typeface="Ubuntu"/>
                <a:cs typeface="Ubuntu"/>
                <a:sym typeface="Ubuntu"/>
                <a:hlinkClick r:id="rId2"/>
              </a:rPr>
              <a:t>Slidesgo</a:t>
            </a:r>
            <a:r>
              <a:rPr lang="en" sz="1000">
                <a:solidFill>
                  <a:srgbClr val="FFFFFF"/>
                </a:solidFill>
                <a:latin typeface="Ubuntu"/>
                <a:ea typeface="Ubuntu"/>
                <a:cs typeface="Ubuntu"/>
                <a:sym typeface="Ubuntu"/>
              </a:rPr>
              <a:t>, including icons by </a:t>
            </a:r>
            <a:r>
              <a:rPr lang="en" sz="1000">
                <a:solidFill>
                  <a:srgbClr val="FFFFFF"/>
                </a:solidFill>
                <a:uFill>
                  <a:noFill/>
                </a:uFill>
                <a:latin typeface="Ubuntu"/>
                <a:ea typeface="Ubuntu"/>
                <a:cs typeface="Ubuntu"/>
                <a:sym typeface="Ubuntu"/>
                <a:hlinkClick r:id="rId3"/>
              </a:rPr>
              <a:t>Flaticon</a:t>
            </a:r>
            <a:r>
              <a:rPr lang="en" sz="1000">
                <a:solidFill>
                  <a:srgbClr val="FFFFFF"/>
                </a:solidFill>
                <a:latin typeface="Ubuntu"/>
                <a:ea typeface="Ubuntu"/>
                <a:cs typeface="Ubuntu"/>
                <a:sym typeface="Ubuntu"/>
              </a:rPr>
              <a:t>, and infographics &amp; images by </a:t>
            </a:r>
            <a:r>
              <a:rPr lang="en" sz="1000">
                <a:solidFill>
                  <a:srgbClr val="FFFFFF"/>
                </a:solidFill>
                <a:uFill>
                  <a:noFill/>
                </a:uFill>
                <a:latin typeface="Ubuntu"/>
                <a:ea typeface="Ubuntu"/>
                <a:cs typeface="Ubuntu"/>
                <a:sym typeface="Ubuntu"/>
                <a:hlinkClick r:id="rId4"/>
              </a:rPr>
              <a:t>Freepik</a:t>
            </a:r>
            <a:endParaRPr sz="1000">
              <a:solidFill>
                <a:srgbClr val="FFFFFF"/>
              </a:solidFill>
              <a:latin typeface="Ubuntu"/>
              <a:ea typeface="Ubuntu"/>
              <a:cs typeface="Ubuntu"/>
              <a:sym typeface="Ubuntu"/>
            </a:endParaRPr>
          </a:p>
        </p:txBody>
      </p:sp>
      <p:grpSp>
        <p:nvGrpSpPr>
          <p:cNvPr id="415" name="Google Shape;415;p20"/>
          <p:cNvGrpSpPr/>
          <p:nvPr/>
        </p:nvGrpSpPr>
        <p:grpSpPr>
          <a:xfrm>
            <a:off x="8" y="-3"/>
            <a:ext cx="8802242" cy="5143503"/>
            <a:chOff x="8" y="-3"/>
            <a:chExt cx="8802242" cy="5143503"/>
          </a:xfrm>
        </p:grpSpPr>
        <p:sp>
          <p:nvSpPr>
            <p:cNvPr id="416" name="Google Shape;416;p20"/>
            <p:cNvSpPr/>
            <p:nvPr/>
          </p:nvSpPr>
          <p:spPr>
            <a:xfrm rot="-5400000">
              <a:off x="4755757" y="1649540"/>
              <a:ext cx="3745052" cy="3242866"/>
            </a:xfrm>
            <a:custGeom>
              <a:rect b="b" l="l" r="r" t="t"/>
              <a:pathLst>
                <a:path extrusionOk="0" h="75062" w="86686">
                  <a:moveTo>
                    <a:pt x="22504" y="1369"/>
                  </a:moveTo>
                  <a:lnTo>
                    <a:pt x="42383" y="12848"/>
                  </a:lnTo>
                  <a:lnTo>
                    <a:pt x="22504" y="24328"/>
                  </a:lnTo>
                  <a:lnTo>
                    <a:pt x="22504" y="1369"/>
                  </a:lnTo>
                  <a:close/>
                  <a:moveTo>
                    <a:pt x="42906" y="13727"/>
                  </a:moveTo>
                  <a:lnTo>
                    <a:pt x="42906" y="36686"/>
                  </a:lnTo>
                  <a:lnTo>
                    <a:pt x="23027" y="25207"/>
                  </a:lnTo>
                  <a:lnTo>
                    <a:pt x="42906" y="13727"/>
                  </a:lnTo>
                  <a:close/>
                  <a:moveTo>
                    <a:pt x="64317" y="25996"/>
                  </a:moveTo>
                  <a:lnTo>
                    <a:pt x="64317" y="48977"/>
                  </a:lnTo>
                  <a:lnTo>
                    <a:pt x="44411" y="37487"/>
                  </a:lnTo>
                  <a:lnTo>
                    <a:pt x="64317" y="25996"/>
                  </a:lnTo>
                  <a:close/>
                  <a:moveTo>
                    <a:pt x="22504" y="26128"/>
                  </a:moveTo>
                  <a:lnTo>
                    <a:pt x="42360" y="37591"/>
                  </a:lnTo>
                  <a:lnTo>
                    <a:pt x="22504" y="49060"/>
                  </a:lnTo>
                  <a:lnTo>
                    <a:pt x="22504" y="26128"/>
                  </a:lnTo>
                  <a:close/>
                  <a:moveTo>
                    <a:pt x="21408" y="26086"/>
                  </a:moveTo>
                  <a:lnTo>
                    <a:pt x="21408" y="49063"/>
                  </a:lnTo>
                  <a:lnTo>
                    <a:pt x="1507" y="37573"/>
                  </a:lnTo>
                  <a:lnTo>
                    <a:pt x="21408" y="26086"/>
                  </a:lnTo>
                  <a:close/>
                  <a:moveTo>
                    <a:pt x="43867" y="38332"/>
                  </a:moveTo>
                  <a:lnTo>
                    <a:pt x="63742" y="49804"/>
                  </a:lnTo>
                  <a:lnTo>
                    <a:pt x="43867" y="61283"/>
                  </a:lnTo>
                  <a:lnTo>
                    <a:pt x="43867" y="38332"/>
                  </a:lnTo>
                  <a:close/>
                  <a:moveTo>
                    <a:pt x="42861" y="38516"/>
                  </a:moveTo>
                  <a:lnTo>
                    <a:pt x="42861" y="61445"/>
                  </a:lnTo>
                  <a:lnTo>
                    <a:pt x="23005" y="49980"/>
                  </a:lnTo>
                  <a:lnTo>
                    <a:pt x="42861" y="38516"/>
                  </a:lnTo>
                  <a:close/>
                  <a:moveTo>
                    <a:pt x="85683" y="38463"/>
                  </a:moveTo>
                  <a:lnTo>
                    <a:pt x="85683" y="61445"/>
                  </a:lnTo>
                  <a:lnTo>
                    <a:pt x="65778" y="49954"/>
                  </a:lnTo>
                  <a:lnTo>
                    <a:pt x="85683" y="38463"/>
                  </a:lnTo>
                  <a:close/>
                  <a:moveTo>
                    <a:pt x="21453" y="50709"/>
                  </a:moveTo>
                  <a:lnTo>
                    <a:pt x="21453" y="73691"/>
                  </a:lnTo>
                  <a:lnTo>
                    <a:pt x="1552" y="62200"/>
                  </a:lnTo>
                  <a:lnTo>
                    <a:pt x="21453" y="50709"/>
                  </a:lnTo>
                  <a:close/>
                  <a:moveTo>
                    <a:pt x="64186" y="50709"/>
                  </a:moveTo>
                  <a:lnTo>
                    <a:pt x="64186" y="73691"/>
                  </a:lnTo>
                  <a:lnTo>
                    <a:pt x="44281" y="62200"/>
                  </a:lnTo>
                  <a:lnTo>
                    <a:pt x="64186" y="50709"/>
                  </a:lnTo>
                  <a:close/>
                  <a:moveTo>
                    <a:pt x="22000" y="0"/>
                  </a:moveTo>
                  <a:cubicBezTo>
                    <a:pt x="21913" y="0"/>
                    <a:pt x="21827" y="22"/>
                    <a:pt x="21750" y="65"/>
                  </a:cubicBezTo>
                  <a:cubicBezTo>
                    <a:pt x="21596" y="155"/>
                    <a:pt x="21498" y="321"/>
                    <a:pt x="21498" y="502"/>
                  </a:cubicBezTo>
                  <a:lnTo>
                    <a:pt x="21498" y="24873"/>
                  </a:lnTo>
                  <a:lnTo>
                    <a:pt x="252" y="37141"/>
                  </a:lnTo>
                  <a:cubicBezTo>
                    <a:pt x="98" y="37231"/>
                    <a:pt x="0" y="37397"/>
                    <a:pt x="0" y="37573"/>
                  </a:cubicBezTo>
                  <a:cubicBezTo>
                    <a:pt x="0" y="37753"/>
                    <a:pt x="98" y="37919"/>
                    <a:pt x="252" y="38009"/>
                  </a:cubicBezTo>
                  <a:lnTo>
                    <a:pt x="20848" y="49901"/>
                  </a:lnTo>
                  <a:lnTo>
                    <a:pt x="297" y="61768"/>
                  </a:lnTo>
                  <a:cubicBezTo>
                    <a:pt x="143" y="61858"/>
                    <a:pt x="45" y="62023"/>
                    <a:pt x="45" y="62200"/>
                  </a:cubicBezTo>
                  <a:cubicBezTo>
                    <a:pt x="45" y="62380"/>
                    <a:pt x="143" y="62545"/>
                    <a:pt x="297" y="62635"/>
                  </a:cubicBezTo>
                  <a:lnTo>
                    <a:pt x="21705" y="74994"/>
                  </a:lnTo>
                  <a:cubicBezTo>
                    <a:pt x="21779" y="75039"/>
                    <a:pt x="21870" y="75062"/>
                    <a:pt x="21956" y="75062"/>
                  </a:cubicBezTo>
                  <a:cubicBezTo>
                    <a:pt x="22043" y="75062"/>
                    <a:pt x="22129" y="75039"/>
                    <a:pt x="22204" y="74994"/>
                  </a:cubicBezTo>
                  <a:cubicBezTo>
                    <a:pt x="22362" y="74904"/>
                    <a:pt x="22456" y="74738"/>
                    <a:pt x="22456" y="74558"/>
                  </a:cubicBezTo>
                  <a:lnTo>
                    <a:pt x="22456" y="50821"/>
                  </a:lnTo>
                  <a:lnTo>
                    <a:pt x="43112" y="62748"/>
                  </a:lnTo>
                  <a:cubicBezTo>
                    <a:pt x="43176" y="62782"/>
                    <a:pt x="43244" y="62793"/>
                    <a:pt x="43315" y="62801"/>
                  </a:cubicBezTo>
                  <a:lnTo>
                    <a:pt x="64437" y="74994"/>
                  </a:lnTo>
                  <a:cubicBezTo>
                    <a:pt x="64512" y="75039"/>
                    <a:pt x="64598" y="75062"/>
                    <a:pt x="64685" y="75062"/>
                  </a:cubicBezTo>
                  <a:cubicBezTo>
                    <a:pt x="64772" y="75062"/>
                    <a:pt x="64862" y="75039"/>
                    <a:pt x="64937" y="74994"/>
                  </a:cubicBezTo>
                  <a:cubicBezTo>
                    <a:pt x="65091" y="74904"/>
                    <a:pt x="65188" y="74738"/>
                    <a:pt x="65188" y="74558"/>
                  </a:cubicBezTo>
                  <a:lnTo>
                    <a:pt x="65188" y="50773"/>
                  </a:lnTo>
                  <a:lnTo>
                    <a:pt x="85931" y="62748"/>
                  </a:lnTo>
                  <a:cubicBezTo>
                    <a:pt x="86010" y="62793"/>
                    <a:pt x="86096" y="62815"/>
                    <a:pt x="86183" y="62815"/>
                  </a:cubicBezTo>
                  <a:cubicBezTo>
                    <a:pt x="86269" y="62815"/>
                    <a:pt x="86355" y="62793"/>
                    <a:pt x="86434" y="62748"/>
                  </a:cubicBezTo>
                  <a:cubicBezTo>
                    <a:pt x="86589" y="62658"/>
                    <a:pt x="86686" y="62493"/>
                    <a:pt x="86686" y="62312"/>
                  </a:cubicBezTo>
                  <a:lnTo>
                    <a:pt x="86686" y="37591"/>
                  </a:lnTo>
                  <a:cubicBezTo>
                    <a:pt x="86686" y="37415"/>
                    <a:pt x="86589" y="37250"/>
                    <a:pt x="86434" y="37160"/>
                  </a:cubicBezTo>
                  <a:cubicBezTo>
                    <a:pt x="86357" y="37115"/>
                    <a:pt x="86271" y="37092"/>
                    <a:pt x="86184" y="37092"/>
                  </a:cubicBezTo>
                  <a:cubicBezTo>
                    <a:pt x="86097" y="37092"/>
                    <a:pt x="86010" y="37115"/>
                    <a:pt x="85931" y="37160"/>
                  </a:cubicBezTo>
                  <a:lnTo>
                    <a:pt x="65320" y="49060"/>
                  </a:lnTo>
                  <a:lnTo>
                    <a:pt x="65320" y="25128"/>
                  </a:lnTo>
                  <a:cubicBezTo>
                    <a:pt x="65320" y="24947"/>
                    <a:pt x="65226" y="24782"/>
                    <a:pt x="65068" y="24692"/>
                  </a:cubicBezTo>
                  <a:cubicBezTo>
                    <a:pt x="64991" y="24647"/>
                    <a:pt x="64905" y="24625"/>
                    <a:pt x="64818" y="24625"/>
                  </a:cubicBezTo>
                  <a:cubicBezTo>
                    <a:pt x="64732" y="24625"/>
                    <a:pt x="64646" y="24647"/>
                    <a:pt x="64569" y="24692"/>
                  </a:cubicBezTo>
                  <a:lnTo>
                    <a:pt x="43912" y="36619"/>
                  </a:lnTo>
                  <a:lnTo>
                    <a:pt x="43912" y="12837"/>
                  </a:lnTo>
                  <a:cubicBezTo>
                    <a:pt x="43912" y="12657"/>
                    <a:pt x="43815" y="12492"/>
                    <a:pt x="43660" y="12402"/>
                  </a:cubicBezTo>
                  <a:cubicBezTo>
                    <a:pt x="43638" y="12390"/>
                    <a:pt x="43608" y="12390"/>
                    <a:pt x="43586" y="12383"/>
                  </a:cubicBezTo>
                  <a:lnTo>
                    <a:pt x="22253" y="65"/>
                  </a:lnTo>
                  <a:cubicBezTo>
                    <a:pt x="22174" y="22"/>
                    <a:pt x="22087" y="0"/>
                    <a:pt x="22000" y="0"/>
                  </a:cubicBez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0"/>
            <p:cNvSpPr/>
            <p:nvPr/>
          </p:nvSpPr>
          <p:spPr>
            <a:xfrm rot="5400000">
              <a:off x="273482" y="251090"/>
              <a:ext cx="3745052" cy="3242866"/>
            </a:xfrm>
            <a:custGeom>
              <a:rect b="b" l="l" r="r" t="t"/>
              <a:pathLst>
                <a:path extrusionOk="0" h="75062" w="86686">
                  <a:moveTo>
                    <a:pt x="22504" y="1369"/>
                  </a:moveTo>
                  <a:lnTo>
                    <a:pt x="42383" y="12848"/>
                  </a:lnTo>
                  <a:lnTo>
                    <a:pt x="22504" y="24328"/>
                  </a:lnTo>
                  <a:lnTo>
                    <a:pt x="22504" y="1369"/>
                  </a:lnTo>
                  <a:close/>
                  <a:moveTo>
                    <a:pt x="42906" y="13727"/>
                  </a:moveTo>
                  <a:lnTo>
                    <a:pt x="42906" y="36686"/>
                  </a:lnTo>
                  <a:lnTo>
                    <a:pt x="23027" y="25207"/>
                  </a:lnTo>
                  <a:lnTo>
                    <a:pt x="42906" y="13727"/>
                  </a:lnTo>
                  <a:close/>
                  <a:moveTo>
                    <a:pt x="64317" y="25996"/>
                  </a:moveTo>
                  <a:lnTo>
                    <a:pt x="64317" y="48977"/>
                  </a:lnTo>
                  <a:lnTo>
                    <a:pt x="44411" y="37487"/>
                  </a:lnTo>
                  <a:lnTo>
                    <a:pt x="64317" y="25996"/>
                  </a:lnTo>
                  <a:close/>
                  <a:moveTo>
                    <a:pt x="22504" y="26128"/>
                  </a:moveTo>
                  <a:lnTo>
                    <a:pt x="42360" y="37591"/>
                  </a:lnTo>
                  <a:lnTo>
                    <a:pt x="22504" y="49060"/>
                  </a:lnTo>
                  <a:lnTo>
                    <a:pt x="22504" y="26128"/>
                  </a:lnTo>
                  <a:close/>
                  <a:moveTo>
                    <a:pt x="21408" y="26086"/>
                  </a:moveTo>
                  <a:lnTo>
                    <a:pt x="21408" y="49063"/>
                  </a:lnTo>
                  <a:lnTo>
                    <a:pt x="1507" y="37573"/>
                  </a:lnTo>
                  <a:lnTo>
                    <a:pt x="21408" y="26086"/>
                  </a:lnTo>
                  <a:close/>
                  <a:moveTo>
                    <a:pt x="43867" y="38332"/>
                  </a:moveTo>
                  <a:lnTo>
                    <a:pt x="63742" y="49804"/>
                  </a:lnTo>
                  <a:lnTo>
                    <a:pt x="43867" y="61283"/>
                  </a:lnTo>
                  <a:lnTo>
                    <a:pt x="43867" y="38332"/>
                  </a:lnTo>
                  <a:close/>
                  <a:moveTo>
                    <a:pt x="42861" y="38516"/>
                  </a:moveTo>
                  <a:lnTo>
                    <a:pt x="42861" y="61445"/>
                  </a:lnTo>
                  <a:lnTo>
                    <a:pt x="23005" y="49980"/>
                  </a:lnTo>
                  <a:lnTo>
                    <a:pt x="42861" y="38516"/>
                  </a:lnTo>
                  <a:close/>
                  <a:moveTo>
                    <a:pt x="85683" y="38463"/>
                  </a:moveTo>
                  <a:lnTo>
                    <a:pt x="85683" y="61445"/>
                  </a:lnTo>
                  <a:lnTo>
                    <a:pt x="65778" y="49954"/>
                  </a:lnTo>
                  <a:lnTo>
                    <a:pt x="85683" y="38463"/>
                  </a:lnTo>
                  <a:close/>
                  <a:moveTo>
                    <a:pt x="21453" y="50709"/>
                  </a:moveTo>
                  <a:lnTo>
                    <a:pt x="21453" y="73691"/>
                  </a:lnTo>
                  <a:lnTo>
                    <a:pt x="1552" y="62200"/>
                  </a:lnTo>
                  <a:lnTo>
                    <a:pt x="21453" y="50709"/>
                  </a:lnTo>
                  <a:close/>
                  <a:moveTo>
                    <a:pt x="64186" y="50709"/>
                  </a:moveTo>
                  <a:lnTo>
                    <a:pt x="64186" y="73691"/>
                  </a:lnTo>
                  <a:lnTo>
                    <a:pt x="44281" y="62200"/>
                  </a:lnTo>
                  <a:lnTo>
                    <a:pt x="64186" y="50709"/>
                  </a:lnTo>
                  <a:close/>
                  <a:moveTo>
                    <a:pt x="22000" y="0"/>
                  </a:moveTo>
                  <a:cubicBezTo>
                    <a:pt x="21913" y="0"/>
                    <a:pt x="21827" y="22"/>
                    <a:pt x="21750" y="65"/>
                  </a:cubicBezTo>
                  <a:cubicBezTo>
                    <a:pt x="21596" y="155"/>
                    <a:pt x="21498" y="321"/>
                    <a:pt x="21498" y="502"/>
                  </a:cubicBezTo>
                  <a:lnTo>
                    <a:pt x="21498" y="24873"/>
                  </a:lnTo>
                  <a:lnTo>
                    <a:pt x="252" y="37141"/>
                  </a:lnTo>
                  <a:cubicBezTo>
                    <a:pt x="98" y="37231"/>
                    <a:pt x="0" y="37397"/>
                    <a:pt x="0" y="37573"/>
                  </a:cubicBezTo>
                  <a:cubicBezTo>
                    <a:pt x="0" y="37753"/>
                    <a:pt x="98" y="37919"/>
                    <a:pt x="252" y="38009"/>
                  </a:cubicBezTo>
                  <a:lnTo>
                    <a:pt x="20848" y="49901"/>
                  </a:lnTo>
                  <a:lnTo>
                    <a:pt x="297" y="61768"/>
                  </a:lnTo>
                  <a:cubicBezTo>
                    <a:pt x="143" y="61858"/>
                    <a:pt x="45" y="62023"/>
                    <a:pt x="45" y="62200"/>
                  </a:cubicBezTo>
                  <a:cubicBezTo>
                    <a:pt x="45" y="62380"/>
                    <a:pt x="143" y="62545"/>
                    <a:pt x="297" y="62635"/>
                  </a:cubicBezTo>
                  <a:lnTo>
                    <a:pt x="21705" y="74994"/>
                  </a:lnTo>
                  <a:cubicBezTo>
                    <a:pt x="21779" y="75039"/>
                    <a:pt x="21870" y="75062"/>
                    <a:pt x="21956" y="75062"/>
                  </a:cubicBezTo>
                  <a:cubicBezTo>
                    <a:pt x="22043" y="75062"/>
                    <a:pt x="22129" y="75039"/>
                    <a:pt x="22204" y="74994"/>
                  </a:cubicBezTo>
                  <a:cubicBezTo>
                    <a:pt x="22362" y="74904"/>
                    <a:pt x="22456" y="74738"/>
                    <a:pt x="22456" y="74558"/>
                  </a:cubicBezTo>
                  <a:lnTo>
                    <a:pt x="22456" y="50821"/>
                  </a:lnTo>
                  <a:lnTo>
                    <a:pt x="43112" y="62748"/>
                  </a:lnTo>
                  <a:cubicBezTo>
                    <a:pt x="43176" y="62782"/>
                    <a:pt x="43244" y="62793"/>
                    <a:pt x="43315" y="62801"/>
                  </a:cubicBezTo>
                  <a:lnTo>
                    <a:pt x="64437" y="74994"/>
                  </a:lnTo>
                  <a:cubicBezTo>
                    <a:pt x="64512" y="75039"/>
                    <a:pt x="64598" y="75062"/>
                    <a:pt x="64685" y="75062"/>
                  </a:cubicBezTo>
                  <a:cubicBezTo>
                    <a:pt x="64772" y="75062"/>
                    <a:pt x="64862" y="75039"/>
                    <a:pt x="64937" y="74994"/>
                  </a:cubicBezTo>
                  <a:cubicBezTo>
                    <a:pt x="65091" y="74904"/>
                    <a:pt x="65188" y="74738"/>
                    <a:pt x="65188" y="74558"/>
                  </a:cubicBezTo>
                  <a:lnTo>
                    <a:pt x="65188" y="50773"/>
                  </a:lnTo>
                  <a:lnTo>
                    <a:pt x="85931" y="62748"/>
                  </a:lnTo>
                  <a:cubicBezTo>
                    <a:pt x="86010" y="62793"/>
                    <a:pt x="86096" y="62815"/>
                    <a:pt x="86183" y="62815"/>
                  </a:cubicBezTo>
                  <a:cubicBezTo>
                    <a:pt x="86269" y="62815"/>
                    <a:pt x="86355" y="62793"/>
                    <a:pt x="86434" y="62748"/>
                  </a:cubicBezTo>
                  <a:cubicBezTo>
                    <a:pt x="86589" y="62658"/>
                    <a:pt x="86686" y="62493"/>
                    <a:pt x="86686" y="62312"/>
                  </a:cubicBezTo>
                  <a:lnTo>
                    <a:pt x="86686" y="37591"/>
                  </a:lnTo>
                  <a:cubicBezTo>
                    <a:pt x="86686" y="37415"/>
                    <a:pt x="86589" y="37250"/>
                    <a:pt x="86434" y="37160"/>
                  </a:cubicBezTo>
                  <a:cubicBezTo>
                    <a:pt x="86357" y="37115"/>
                    <a:pt x="86271" y="37092"/>
                    <a:pt x="86184" y="37092"/>
                  </a:cubicBezTo>
                  <a:cubicBezTo>
                    <a:pt x="86097" y="37092"/>
                    <a:pt x="86010" y="37115"/>
                    <a:pt x="85931" y="37160"/>
                  </a:cubicBezTo>
                  <a:lnTo>
                    <a:pt x="65320" y="49060"/>
                  </a:lnTo>
                  <a:lnTo>
                    <a:pt x="65320" y="25128"/>
                  </a:lnTo>
                  <a:cubicBezTo>
                    <a:pt x="65320" y="24947"/>
                    <a:pt x="65226" y="24782"/>
                    <a:pt x="65068" y="24692"/>
                  </a:cubicBezTo>
                  <a:cubicBezTo>
                    <a:pt x="64991" y="24647"/>
                    <a:pt x="64905" y="24625"/>
                    <a:pt x="64818" y="24625"/>
                  </a:cubicBezTo>
                  <a:cubicBezTo>
                    <a:pt x="64732" y="24625"/>
                    <a:pt x="64646" y="24647"/>
                    <a:pt x="64569" y="24692"/>
                  </a:cubicBezTo>
                  <a:lnTo>
                    <a:pt x="43912" y="36619"/>
                  </a:lnTo>
                  <a:lnTo>
                    <a:pt x="43912" y="12837"/>
                  </a:lnTo>
                  <a:cubicBezTo>
                    <a:pt x="43912" y="12657"/>
                    <a:pt x="43815" y="12492"/>
                    <a:pt x="43660" y="12402"/>
                  </a:cubicBezTo>
                  <a:cubicBezTo>
                    <a:pt x="43638" y="12390"/>
                    <a:pt x="43608" y="12390"/>
                    <a:pt x="43586" y="12383"/>
                  </a:cubicBezTo>
                  <a:lnTo>
                    <a:pt x="22253" y="65"/>
                  </a:lnTo>
                  <a:cubicBezTo>
                    <a:pt x="22174" y="22"/>
                    <a:pt x="22087" y="0"/>
                    <a:pt x="22000" y="0"/>
                  </a:cubicBez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0"/>
            <p:cNvGrpSpPr/>
            <p:nvPr/>
          </p:nvGrpSpPr>
          <p:grpSpPr>
            <a:xfrm>
              <a:off x="8" y="0"/>
              <a:ext cx="1756975" cy="1524150"/>
              <a:chOff x="1805600" y="596650"/>
              <a:chExt cx="1756975" cy="1524150"/>
            </a:xfrm>
          </p:grpSpPr>
          <p:sp>
            <p:nvSpPr>
              <p:cNvPr id="419" name="Google Shape;419;p20"/>
              <p:cNvSpPr/>
              <p:nvPr/>
            </p:nvSpPr>
            <p:spPr>
              <a:xfrm>
                <a:off x="20981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0"/>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0"/>
              <p:cNvSpPr/>
              <p:nvPr/>
            </p:nvSpPr>
            <p:spPr>
              <a:xfrm>
                <a:off x="26848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0"/>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0"/>
              <p:cNvSpPr/>
              <p:nvPr/>
            </p:nvSpPr>
            <p:spPr>
              <a:xfrm>
                <a:off x="180560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0"/>
              <p:cNvSpPr/>
              <p:nvPr/>
            </p:nvSpPr>
            <p:spPr>
              <a:xfrm>
                <a:off x="239075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0"/>
              <p:cNvSpPr/>
              <p:nvPr/>
            </p:nvSpPr>
            <p:spPr>
              <a:xfrm>
                <a:off x="2098175" y="16127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 name="Google Shape;426;p20"/>
            <p:cNvSpPr/>
            <p:nvPr/>
          </p:nvSpPr>
          <p:spPr>
            <a:xfrm>
              <a:off x="8215600" y="631775"/>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0"/>
            <p:cNvSpPr/>
            <p:nvPr/>
          </p:nvSpPr>
          <p:spPr>
            <a:xfrm>
              <a:off x="1290675" y="4164125"/>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 name="Google Shape;428;p20"/>
            <p:cNvGrpSpPr/>
            <p:nvPr/>
          </p:nvGrpSpPr>
          <p:grpSpPr>
            <a:xfrm>
              <a:off x="7627908" y="3111300"/>
              <a:ext cx="1171800" cy="2032200"/>
              <a:chOff x="5328583" y="229200"/>
              <a:chExt cx="1171800" cy="2032200"/>
            </a:xfrm>
          </p:grpSpPr>
          <p:sp>
            <p:nvSpPr>
              <p:cNvPr id="429" name="Google Shape;429;p20"/>
              <p:cNvSpPr/>
              <p:nvPr/>
            </p:nvSpPr>
            <p:spPr>
              <a:xfrm rot="10800000">
                <a:off x="5328583" y="7372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0"/>
              <p:cNvSpPr/>
              <p:nvPr/>
            </p:nvSpPr>
            <p:spPr>
              <a:xfrm>
                <a:off x="5913733" y="2292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0"/>
              <p:cNvSpPr/>
              <p:nvPr/>
            </p:nvSpPr>
            <p:spPr>
              <a:xfrm rot="10800000">
                <a:off x="5622633" y="12453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0"/>
              <p:cNvSpPr/>
              <p:nvPr/>
            </p:nvSpPr>
            <p:spPr>
              <a:xfrm rot="10800000">
                <a:off x="5328583" y="17533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0"/>
              <p:cNvSpPr/>
              <p:nvPr/>
            </p:nvSpPr>
            <p:spPr>
              <a:xfrm rot="10800000">
                <a:off x="5913733" y="17533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 name="Google Shape;434;p20"/>
            <p:cNvSpPr/>
            <p:nvPr/>
          </p:nvSpPr>
          <p:spPr>
            <a:xfrm>
              <a:off x="5471650" y="1855450"/>
              <a:ext cx="518247" cy="448811"/>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 name="Google Shape;435;p20"/>
          <p:cNvSpPr txBox="1"/>
          <p:nvPr>
            <p:ph type="ctrTitle"/>
          </p:nvPr>
        </p:nvSpPr>
        <p:spPr>
          <a:xfrm>
            <a:off x="2096375" y="1320263"/>
            <a:ext cx="4951200" cy="1255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7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36" name="Google Shape;436;p20"/>
          <p:cNvSpPr txBox="1"/>
          <p:nvPr>
            <p:ph idx="1" type="subTitle"/>
          </p:nvPr>
        </p:nvSpPr>
        <p:spPr>
          <a:xfrm>
            <a:off x="2310650" y="2056800"/>
            <a:ext cx="4522800" cy="137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600">
                <a:latin typeface="Ubuntu Light"/>
                <a:ea typeface="Ubuntu Light"/>
                <a:cs typeface="Ubuntu Light"/>
                <a:sym typeface="Ubuntu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37" name="Google Shape;437;p20"/>
          <p:cNvSpPr txBox="1"/>
          <p:nvPr>
            <p:ph idx="12" type="sldNum"/>
          </p:nvPr>
        </p:nvSpPr>
        <p:spPr>
          <a:xfrm>
            <a:off x="8556784" y="4749851"/>
            <a:ext cx="548700" cy="393600"/>
          </a:xfrm>
          <a:prstGeom prst="rect">
            <a:avLst/>
          </a:prstGeom>
          <a:noFill/>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3" name="Shape 33"/>
        <p:cNvGrpSpPr/>
        <p:nvPr/>
      </p:nvGrpSpPr>
      <p:grpSpPr>
        <a:xfrm>
          <a:off x="0" y="0"/>
          <a:ext cx="0" cy="0"/>
          <a:chOff x="0" y="0"/>
          <a:chExt cx="0" cy="0"/>
        </a:xfrm>
      </p:grpSpPr>
      <p:sp>
        <p:nvSpPr>
          <p:cNvPr id="34" name="Google Shape;34;p3"/>
          <p:cNvSpPr txBox="1"/>
          <p:nvPr>
            <p:ph type="ctrTitle"/>
          </p:nvPr>
        </p:nvSpPr>
        <p:spPr>
          <a:xfrm>
            <a:off x="714025" y="1871370"/>
            <a:ext cx="5098800" cy="11490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None/>
              <a:defRPr sz="7200">
                <a:solidFill>
                  <a:schemeClr val="lt2"/>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35" name="Google Shape;35;p3"/>
          <p:cNvSpPr txBox="1"/>
          <p:nvPr>
            <p:ph idx="1" type="subTitle"/>
          </p:nvPr>
        </p:nvSpPr>
        <p:spPr>
          <a:xfrm>
            <a:off x="714025" y="2963170"/>
            <a:ext cx="2873100" cy="546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solidFill>
                  <a:schemeClr val="lt2"/>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36" name="Google Shape;36;p3"/>
          <p:cNvSpPr txBox="1"/>
          <p:nvPr>
            <p:ph hasCustomPrompt="1" idx="2" type="title"/>
          </p:nvPr>
        </p:nvSpPr>
        <p:spPr>
          <a:xfrm>
            <a:off x="714025" y="3679312"/>
            <a:ext cx="1982100" cy="1317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7200">
                <a:solidFill>
                  <a:schemeClr val="l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37" name="Google Shape;37;p3"/>
          <p:cNvGrpSpPr/>
          <p:nvPr/>
        </p:nvGrpSpPr>
        <p:grpSpPr>
          <a:xfrm>
            <a:off x="-2" y="16"/>
            <a:ext cx="1934254" cy="1677937"/>
            <a:chOff x="1805600" y="596650"/>
            <a:chExt cx="1756975" cy="1524150"/>
          </a:xfrm>
        </p:grpSpPr>
        <p:sp>
          <p:nvSpPr>
            <p:cNvPr id="38" name="Google Shape;38;p3"/>
            <p:cNvSpPr/>
            <p:nvPr/>
          </p:nvSpPr>
          <p:spPr>
            <a:xfrm>
              <a:off x="20981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26833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180560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239075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2098175" y="16127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3"/>
          <p:cNvSpPr/>
          <p:nvPr/>
        </p:nvSpPr>
        <p:spPr>
          <a:xfrm>
            <a:off x="2696119" y="4584199"/>
            <a:ext cx="645843" cy="559312"/>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txBox="1"/>
          <p:nvPr>
            <p:ph idx="12" type="sldNum"/>
          </p:nvPr>
        </p:nvSpPr>
        <p:spPr>
          <a:xfrm>
            <a:off x="8556784" y="4749851"/>
            <a:ext cx="548700" cy="393600"/>
          </a:xfrm>
          <a:prstGeom prst="rect">
            <a:avLst/>
          </a:prstGeom>
          <a:noFill/>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list">
  <p:cSld name="CUSTOM_4">
    <p:spTree>
      <p:nvGrpSpPr>
        <p:cNvPr id="438" name="Shape 438"/>
        <p:cNvGrpSpPr/>
        <p:nvPr/>
      </p:nvGrpSpPr>
      <p:grpSpPr>
        <a:xfrm>
          <a:off x="0" y="0"/>
          <a:ext cx="0" cy="0"/>
          <a:chOff x="0" y="0"/>
          <a:chExt cx="0" cy="0"/>
        </a:xfrm>
      </p:grpSpPr>
      <p:grpSp>
        <p:nvGrpSpPr>
          <p:cNvPr id="439" name="Google Shape;439;p21"/>
          <p:cNvGrpSpPr/>
          <p:nvPr/>
        </p:nvGrpSpPr>
        <p:grpSpPr>
          <a:xfrm>
            <a:off x="8" y="-3"/>
            <a:ext cx="9144000" cy="5143503"/>
            <a:chOff x="8" y="-3"/>
            <a:chExt cx="9144000" cy="5143503"/>
          </a:xfrm>
        </p:grpSpPr>
        <p:sp>
          <p:nvSpPr>
            <p:cNvPr id="440" name="Google Shape;440;p21"/>
            <p:cNvSpPr/>
            <p:nvPr/>
          </p:nvSpPr>
          <p:spPr>
            <a:xfrm rot="5400000">
              <a:off x="273482" y="251090"/>
              <a:ext cx="3745052" cy="3242866"/>
            </a:xfrm>
            <a:custGeom>
              <a:rect b="b" l="l" r="r" t="t"/>
              <a:pathLst>
                <a:path extrusionOk="0" h="75062" w="86686">
                  <a:moveTo>
                    <a:pt x="22504" y="1369"/>
                  </a:moveTo>
                  <a:lnTo>
                    <a:pt x="42383" y="12848"/>
                  </a:lnTo>
                  <a:lnTo>
                    <a:pt x="22504" y="24328"/>
                  </a:lnTo>
                  <a:lnTo>
                    <a:pt x="22504" y="1369"/>
                  </a:lnTo>
                  <a:close/>
                  <a:moveTo>
                    <a:pt x="42906" y="13727"/>
                  </a:moveTo>
                  <a:lnTo>
                    <a:pt x="42906" y="36686"/>
                  </a:lnTo>
                  <a:lnTo>
                    <a:pt x="23027" y="25207"/>
                  </a:lnTo>
                  <a:lnTo>
                    <a:pt x="42906" y="13727"/>
                  </a:lnTo>
                  <a:close/>
                  <a:moveTo>
                    <a:pt x="64317" y="25996"/>
                  </a:moveTo>
                  <a:lnTo>
                    <a:pt x="64317" y="48977"/>
                  </a:lnTo>
                  <a:lnTo>
                    <a:pt x="44411" y="37487"/>
                  </a:lnTo>
                  <a:lnTo>
                    <a:pt x="64317" y="25996"/>
                  </a:lnTo>
                  <a:close/>
                  <a:moveTo>
                    <a:pt x="22504" y="26128"/>
                  </a:moveTo>
                  <a:lnTo>
                    <a:pt x="42360" y="37591"/>
                  </a:lnTo>
                  <a:lnTo>
                    <a:pt x="22504" y="49060"/>
                  </a:lnTo>
                  <a:lnTo>
                    <a:pt x="22504" y="26128"/>
                  </a:lnTo>
                  <a:close/>
                  <a:moveTo>
                    <a:pt x="21408" y="26086"/>
                  </a:moveTo>
                  <a:lnTo>
                    <a:pt x="21408" y="49063"/>
                  </a:lnTo>
                  <a:lnTo>
                    <a:pt x="1507" y="37573"/>
                  </a:lnTo>
                  <a:lnTo>
                    <a:pt x="21408" y="26086"/>
                  </a:lnTo>
                  <a:close/>
                  <a:moveTo>
                    <a:pt x="43867" y="38332"/>
                  </a:moveTo>
                  <a:lnTo>
                    <a:pt x="63742" y="49804"/>
                  </a:lnTo>
                  <a:lnTo>
                    <a:pt x="43867" y="61283"/>
                  </a:lnTo>
                  <a:lnTo>
                    <a:pt x="43867" y="38332"/>
                  </a:lnTo>
                  <a:close/>
                  <a:moveTo>
                    <a:pt x="42861" y="38516"/>
                  </a:moveTo>
                  <a:lnTo>
                    <a:pt x="42861" y="61445"/>
                  </a:lnTo>
                  <a:lnTo>
                    <a:pt x="23005" y="49980"/>
                  </a:lnTo>
                  <a:lnTo>
                    <a:pt x="42861" y="38516"/>
                  </a:lnTo>
                  <a:close/>
                  <a:moveTo>
                    <a:pt x="85683" y="38463"/>
                  </a:moveTo>
                  <a:lnTo>
                    <a:pt x="85683" y="61445"/>
                  </a:lnTo>
                  <a:lnTo>
                    <a:pt x="65778" y="49954"/>
                  </a:lnTo>
                  <a:lnTo>
                    <a:pt x="85683" y="38463"/>
                  </a:lnTo>
                  <a:close/>
                  <a:moveTo>
                    <a:pt x="21453" y="50709"/>
                  </a:moveTo>
                  <a:lnTo>
                    <a:pt x="21453" y="73691"/>
                  </a:lnTo>
                  <a:lnTo>
                    <a:pt x="1552" y="62200"/>
                  </a:lnTo>
                  <a:lnTo>
                    <a:pt x="21453" y="50709"/>
                  </a:lnTo>
                  <a:close/>
                  <a:moveTo>
                    <a:pt x="64186" y="50709"/>
                  </a:moveTo>
                  <a:lnTo>
                    <a:pt x="64186" y="73691"/>
                  </a:lnTo>
                  <a:lnTo>
                    <a:pt x="44281" y="62200"/>
                  </a:lnTo>
                  <a:lnTo>
                    <a:pt x="64186" y="50709"/>
                  </a:lnTo>
                  <a:close/>
                  <a:moveTo>
                    <a:pt x="22000" y="0"/>
                  </a:moveTo>
                  <a:cubicBezTo>
                    <a:pt x="21913" y="0"/>
                    <a:pt x="21827" y="22"/>
                    <a:pt x="21750" y="65"/>
                  </a:cubicBezTo>
                  <a:cubicBezTo>
                    <a:pt x="21596" y="155"/>
                    <a:pt x="21498" y="321"/>
                    <a:pt x="21498" y="502"/>
                  </a:cubicBezTo>
                  <a:lnTo>
                    <a:pt x="21498" y="24873"/>
                  </a:lnTo>
                  <a:lnTo>
                    <a:pt x="252" y="37141"/>
                  </a:lnTo>
                  <a:cubicBezTo>
                    <a:pt x="98" y="37231"/>
                    <a:pt x="0" y="37397"/>
                    <a:pt x="0" y="37573"/>
                  </a:cubicBezTo>
                  <a:cubicBezTo>
                    <a:pt x="0" y="37753"/>
                    <a:pt x="98" y="37919"/>
                    <a:pt x="252" y="38009"/>
                  </a:cubicBezTo>
                  <a:lnTo>
                    <a:pt x="20848" y="49901"/>
                  </a:lnTo>
                  <a:lnTo>
                    <a:pt x="297" y="61768"/>
                  </a:lnTo>
                  <a:cubicBezTo>
                    <a:pt x="143" y="61858"/>
                    <a:pt x="45" y="62023"/>
                    <a:pt x="45" y="62200"/>
                  </a:cubicBezTo>
                  <a:cubicBezTo>
                    <a:pt x="45" y="62380"/>
                    <a:pt x="143" y="62545"/>
                    <a:pt x="297" y="62635"/>
                  </a:cubicBezTo>
                  <a:lnTo>
                    <a:pt x="21705" y="74994"/>
                  </a:lnTo>
                  <a:cubicBezTo>
                    <a:pt x="21779" y="75039"/>
                    <a:pt x="21870" y="75062"/>
                    <a:pt x="21956" y="75062"/>
                  </a:cubicBezTo>
                  <a:cubicBezTo>
                    <a:pt x="22043" y="75062"/>
                    <a:pt x="22129" y="75039"/>
                    <a:pt x="22204" y="74994"/>
                  </a:cubicBezTo>
                  <a:cubicBezTo>
                    <a:pt x="22362" y="74904"/>
                    <a:pt x="22456" y="74738"/>
                    <a:pt x="22456" y="74558"/>
                  </a:cubicBezTo>
                  <a:lnTo>
                    <a:pt x="22456" y="50821"/>
                  </a:lnTo>
                  <a:lnTo>
                    <a:pt x="43112" y="62748"/>
                  </a:lnTo>
                  <a:cubicBezTo>
                    <a:pt x="43176" y="62782"/>
                    <a:pt x="43244" y="62793"/>
                    <a:pt x="43315" y="62801"/>
                  </a:cubicBezTo>
                  <a:lnTo>
                    <a:pt x="64437" y="74994"/>
                  </a:lnTo>
                  <a:cubicBezTo>
                    <a:pt x="64512" y="75039"/>
                    <a:pt x="64598" y="75062"/>
                    <a:pt x="64685" y="75062"/>
                  </a:cubicBezTo>
                  <a:cubicBezTo>
                    <a:pt x="64772" y="75062"/>
                    <a:pt x="64862" y="75039"/>
                    <a:pt x="64937" y="74994"/>
                  </a:cubicBezTo>
                  <a:cubicBezTo>
                    <a:pt x="65091" y="74904"/>
                    <a:pt x="65188" y="74738"/>
                    <a:pt x="65188" y="74558"/>
                  </a:cubicBezTo>
                  <a:lnTo>
                    <a:pt x="65188" y="50773"/>
                  </a:lnTo>
                  <a:lnTo>
                    <a:pt x="85931" y="62748"/>
                  </a:lnTo>
                  <a:cubicBezTo>
                    <a:pt x="86010" y="62793"/>
                    <a:pt x="86096" y="62815"/>
                    <a:pt x="86183" y="62815"/>
                  </a:cubicBezTo>
                  <a:cubicBezTo>
                    <a:pt x="86269" y="62815"/>
                    <a:pt x="86355" y="62793"/>
                    <a:pt x="86434" y="62748"/>
                  </a:cubicBezTo>
                  <a:cubicBezTo>
                    <a:pt x="86589" y="62658"/>
                    <a:pt x="86686" y="62493"/>
                    <a:pt x="86686" y="62312"/>
                  </a:cubicBezTo>
                  <a:lnTo>
                    <a:pt x="86686" y="37591"/>
                  </a:lnTo>
                  <a:cubicBezTo>
                    <a:pt x="86686" y="37415"/>
                    <a:pt x="86589" y="37250"/>
                    <a:pt x="86434" y="37160"/>
                  </a:cubicBezTo>
                  <a:cubicBezTo>
                    <a:pt x="86357" y="37115"/>
                    <a:pt x="86271" y="37092"/>
                    <a:pt x="86184" y="37092"/>
                  </a:cubicBezTo>
                  <a:cubicBezTo>
                    <a:pt x="86097" y="37092"/>
                    <a:pt x="86010" y="37115"/>
                    <a:pt x="85931" y="37160"/>
                  </a:cubicBezTo>
                  <a:lnTo>
                    <a:pt x="65320" y="49060"/>
                  </a:lnTo>
                  <a:lnTo>
                    <a:pt x="65320" y="25128"/>
                  </a:lnTo>
                  <a:cubicBezTo>
                    <a:pt x="65320" y="24947"/>
                    <a:pt x="65226" y="24782"/>
                    <a:pt x="65068" y="24692"/>
                  </a:cubicBezTo>
                  <a:cubicBezTo>
                    <a:pt x="64991" y="24647"/>
                    <a:pt x="64905" y="24625"/>
                    <a:pt x="64818" y="24625"/>
                  </a:cubicBezTo>
                  <a:cubicBezTo>
                    <a:pt x="64732" y="24625"/>
                    <a:pt x="64646" y="24647"/>
                    <a:pt x="64569" y="24692"/>
                  </a:cubicBezTo>
                  <a:lnTo>
                    <a:pt x="43912" y="36619"/>
                  </a:lnTo>
                  <a:lnTo>
                    <a:pt x="43912" y="12837"/>
                  </a:lnTo>
                  <a:cubicBezTo>
                    <a:pt x="43912" y="12657"/>
                    <a:pt x="43815" y="12492"/>
                    <a:pt x="43660" y="12402"/>
                  </a:cubicBezTo>
                  <a:cubicBezTo>
                    <a:pt x="43638" y="12390"/>
                    <a:pt x="43608" y="12390"/>
                    <a:pt x="43586" y="12383"/>
                  </a:cubicBezTo>
                  <a:lnTo>
                    <a:pt x="22253" y="65"/>
                  </a:lnTo>
                  <a:cubicBezTo>
                    <a:pt x="22174" y="22"/>
                    <a:pt x="22087" y="0"/>
                    <a:pt x="22000" y="0"/>
                  </a:cubicBez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 name="Google Shape;441;p21"/>
            <p:cNvGrpSpPr/>
            <p:nvPr/>
          </p:nvGrpSpPr>
          <p:grpSpPr>
            <a:xfrm>
              <a:off x="8" y="0"/>
              <a:ext cx="1756975" cy="1524150"/>
              <a:chOff x="1805600" y="596650"/>
              <a:chExt cx="1756975" cy="1524150"/>
            </a:xfrm>
          </p:grpSpPr>
          <p:sp>
            <p:nvSpPr>
              <p:cNvPr id="442" name="Google Shape;442;p21"/>
              <p:cNvSpPr/>
              <p:nvPr/>
            </p:nvSpPr>
            <p:spPr>
              <a:xfrm>
                <a:off x="20981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1"/>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1"/>
              <p:cNvSpPr/>
              <p:nvPr/>
            </p:nvSpPr>
            <p:spPr>
              <a:xfrm>
                <a:off x="26833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1"/>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9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1"/>
              <p:cNvSpPr/>
              <p:nvPr/>
            </p:nvSpPr>
            <p:spPr>
              <a:xfrm>
                <a:off x="180560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1"/>
              <p:cNvSpPr/>
              <p:nvPr/>
            </p:nvSpPr>
            <p:spPr>
              <a:xfrm>
                <a:off x="239075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1"/>
              <p:cNvSpPr/>
              <p:nvPr/>
            </p:nvSpPr>
            <p:spPr>
              <a:xfrm>
                <a:off x="2098175" y="16127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 name="Google Shape;449;p21"/>
            <p:cNvGrpSpPr/>
            <p:nvPr/>
          </p:nvGrpSpPr>
          <p:grpSpPr>
            <a:xfrm rot="10800000">
              <a:off x="7387033" y="3619350"/>
              <a:ext cx="1756975" cy="1524150"/>
              <a:chOff x="1805600" y="596650"/>
              <a:chExt cx="1756975" cy="1524150"/>
            </a:xfrm>
          </p:grpSpPr>
          <p:sp>
            <p:nvSpPr>
              <p:cNvPr id="450" name="Google Shape;450;p21"/>
              <p:cNvSpPr/>
              <p:nvPr/>
            </p:nvSpPr>
            <p:spPr>
              <a:xfrm>
                <a:off x="20981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1"/>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1"/>
              <p:cNvSpPr/>
              <p:nvPr/>
            </p:nvSpPr>
            <p:spPr>
              <a:xfrm>
                <a:off x="26833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1"/>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9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1"/>
              <p:cNvSpPr/>
              <p:nvPr/>
            </p:nvSpPr>
            <p:spPr>
              <a:xfrm>
                <a:off x="180560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1"/>
              <p:cNvSpPr/>
              <p:nvPr/>
            </p:nvSpPr>
            <p:spPr>
              <a:xfrm>
                <a:off x="239075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1"/>
              <p:cNvSpPr/>
              <p:nvPr/>
            </p:nvSpPr>
            <p:spPr>
              <a:xfrm>
                <a:off x="2098175" y="16127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7" name="Google Shape;457;p21"/>
            <p:cNvSpPr/>
            <p:nvPr/>
          </p:nvSpPr>
          <p:spPr>
            <a:xfrm>
              <a:off x="3054458" y="46354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 name="Google Shape;458;p21"/>
          <p:cNvSpPr txBox="1"/>
          <p:nvPr>
            <p:ph idx="1" type="body"/>
          </p:nvPr>
        </p:nvSpPr>
        <p:spPr>
          <a:xfrm>
            <a:off x="714025" y="1063525"/>
            <a:ext cx="3769200" cy="37869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accent1"/>
              </a:buClr>
              <a:buSzPts val="1200"/>
              <a:buFont typeface="Livvic Light"/>
              <a:buChar char="●"/>
              <a:defRPr sz="1200"/>
            </a:lvl1pPr>
            <a:lvl2pPr indent="-292100" lvl="1" marL="914400" rtl="0">
              <a:spcBef>
                <a:spcPts val="1600"/>
              </a:spcBef>
              <a:spcAft>
                <a:spcPts val="0"/>
              </a:spcAft>
              <a:buSzPts val="1000"/>
              <a:buFont typeface="Nunito Light"/>
              <a:buChar char="○"/>
              <a:defRPr/>
            </a:lvl2pPr>
            <a:lvl3pPr indent="-292100" lvl="2" marL="1371600" rtl="0">
              <a:spcBef>
                <a:spcPts val="1600"/>
              </a:spcBef>
              <a:spcAft>
                <a:spcPts val="0"/>
              </a:spcAft>
              <a:buSzPts val="1000"/>
              <a:buFont typeface="Nunito Light"/>
              <a:buChar char="■"/>
              <a:defRPr/>
            </a:lvl3pPr>
            <a:lvl4pPr indent="-292100" lvl="3" marL="1828800" rtl="0">
              <a:spcBef>
                <a:spcPts val="1600"/>
              </a:spcBef>
              <a:spcAft>
                <a:spcPts val="0"/>
              </a:spcAft>
              <a:buSzPts val="1000"/>
              <a:buFont typeface="Nunito Light"/>
              <a:buChar char="●"/>
              <a:defRPr/>
            </a:lvl4pPr>
            <a:lvl5pPr indent="-292100" lvl="4" marL="2286000" rtl="0">
              <a:spcBef>
                <a:spcPts val="1600"/>
              </a:spcBef>
              <a:spcAft>
                <a:spcPts val="0"/>
              </a:spcAft>
              <a:buSzPts val="1000"/>
              <a:buFont typeface="Nunito Light"/>
              <a:buChar char="○"/>
              <a:defRPr/>
            </a:lvl5pPr>
            <a:lvl6pPr indent="-292100" lvl="5" marL="2743200" rtl="0">
              <a:spcBef>
                <a:spcPts val="1600"/>
              </a:spcBef>
              <a:spcAft>
                <a:spcPts val="0"/>
              </a:spcAft>
              <a:buSzPts val="1000"/>
              <a:buFont typeface="Nunito Light"/>
              <a:buChar char="■"/>
              <a:defRPr/>
            </a:lvl6pPr>
            <a:lvl7pPr indent="-292100" lvl="6" marL="3200400" rtl="0">
              <a:spcBef>
                <a:spcPts val="1600"/>
              </a:spcBef>
              <a:spcAft>
                <a:spcPts val="0"/>
              </a:spcAft>
              <a:buSzPts val="1000"/>
              <a:buFont typeface="Nunito Light"/>
              <a:buChar char="●"/>
              <a:defRPr/>
            </a:lvl7pPr>
            <a:lvl8pPr indent="-292100" lvl="7" marL="3657600" rtl="0">
              <a:spcBef>
                <a:spcPts val="1600"/>
              </a:spcBef>
              <a:spcAft>
                <a:spcPts val="0"/>
              </a:spcAft>
              <a:buSzPts val="1000"/>
              <a:buFont typeface="Nunito Light"/>
              <a:buChar char="○"/>
              <a:defRPr/>
            </a:lvl8pPr>
            <a:lvl9pPr indent="-292100" lvl="8" marL="4114800" rtl="0">
              <a:spcBef>
                <a:spcPts val="1600"/>
              </a:spcBef>
              <a:spcAft>
                <a:spcPts val="1600"/>
              </a:spcAft>
              <a:buSzPts val="1000"/>
              <a:buFont typeface="Nunito Light"/>
              <a:buChar char="■"/>
              <a:defRPr/>
            </a:lvl9pPr>
          </a:lstStyle>
          <a:p/>
        </p:txBody>
      </p:sp>
      <p:sp>
        <p:nvSpPr>
          <p:cNvPr id="459" name="Google Shape;459;p21"/>
          <p:cNvSpPr txBox="1"/>
          <p:nvPr>
            <p:ph idx="2" type="body"/>
          </p:nvPr>
        </p:nvSpPr>
        <p:spPr>
          <a:xfrm>
            <a:off x="4660754" y="1628560"/>
            <a:ext cx="3769200" cy="32472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accent1"/>
              </a:buClr>
              <a:buSzPts val="1200"/>
              <a:buFont typeface="Livvic Light"/>
              <a:buChar char="●"/>
              <a:defRPr sz="1200"/>
            </a:lvl1pPr>
            <a:lvl2pPr indent="-292100" lvl="1" marL="914400" rtl="0">
              <a:spcBef>
                <a:spcPts val="1600"/>
              </a:spcBef>
              <a:spcAft>
                <a:spcPts val="0"/>
              </a:spcAft>
              <a:buSzPts val="1000"/>
              <a:buFont typeface="Nunito Light"/>
              <a:buChar char="○"/>
              <a:defRPr/>
            </a:lvl2pPr>
            <a:lvl3pPr indent="-292100" lvl="2" marL="1371600" rtl="0">
              <a:spcBef>
                <a:spcPts val="1600"/>
              </a:spcBef>
              <a:spcAft>
                <a:spcPts val="0"/>
              </a:spcAft>
              <a:buSzPts val="1000"/>
              <a:buFont typeface="Nunito Light"/>
              <a:buChar char="■"/>
              <a:defRPr/>
            </a:lvl3pPr>
            <a:lvl4pPr indent="-292100" lvl="3" marL="1828800" rtl="0">
              <a:spcBef>
                <a:spcPts val="1600"/>
              </a:spcBef>
              <a:spcAft>
                <a:spcPts val="0"/>
              </a:spcAft>
              <a:buSzPts val="1000"/>
              <a:buFont typeface="Nunito Light"/>
              <a:buChar char="●"/>
              <a:defRPr/>
            </a:lvl4pPr>
            <a:lvl5pPr indent="-292100" lvl="4" marL="2286000" rtl="0">
              <a:spcBef>
                <a:spcPts val="1600"/>
              </a:spcBef>
              <a:spcAft>
                <a:spcPts val="0"/>
              </a:spcAft>
              <a:buSzPts val="1000"/>
              <a:buFont typeface="Nunito Light"/>
              <a:buChar char="○"/>
              <a:defRPr/>
            </a:lvl5pPr>
            <a:lvl6pPr indent="-292100" lvl="5" marL="2743200" rtl="0">
              <a:spcBef>
                <a:spcPts val="1600"/>
              </a:spcBef>
              <a:spcAft>
                <a:spcPts val="0"/>
              </a:spcAft>
              <a:buSzPts val="1000"/>
              <a:buFont typeface="Nunito Light"/>
              <a:buChar char="■"/>
              <a:defRPr/>
            </a:lvl6pPr>
            <a:lvl7pPr indent="-292100" lvl="6" marL="3200400" rtl="0">
              <a:spcBef>
                <a:spcPts val="1600"/>
              </a:spcBef>
              <a:spcAft>
                <a:spcPts val="0"/>
              </a:spcAft>
              <a:buSzPts val="1000"/>
              <a:buFont typeface="Nunito Light"/>
              <a:buChar char="●"/>
              <a:defRPr/>
            </a:lvl7pPr>
            <a:lvl8pPr indent="-292100" lvl="7" marL="3657600" rtl="0">
              <a:spcBef>
                <a:spcPts val="1600"/>
              </a:spcBef>
              <a:spcAft>
                <a:spcPts val="0"/>
              </a:spcAft>
              <a:buSzPts val="1000"/>
              <a:buFont typeface="Nunito Light"/>
              <a:buChar char="○"/>
              <a:defRPr/>
            </a:lvl8pPr>
            <a:lvl9pPr indent="-292100" lvl="8" marL="4114800" rtl="0">
              <a:spcBef>
                <a:spcPts val="1600"/>
              </a:spcBef>
              <a:spcAft>
                <a:spcPts val="1600"/>
              </a:spcAft>
              <a:buSzPts val="1000"/>
              <a:buFont typeface="Nunito Light"/>
              <a:buChar char="■"/>
              <a:defRPr/>
            </a:lvl9pPr>
          </a:lstStyle>
          <a:p/>
        </p:txBody>
      </p:sp>
      <p:sp>
        <p:nvSpPr>
          <p:cNvPr id="460" name="Google Shape;460;p21"/>
          <p:cNvSpPr txBox="1"/>
          <p:nvPr>
            <p:ph type="ctrTitle"/>
          </p:nvPr>
        </p:nvSpPr>
        <p:spPr>
          <a:xfrm>
            <a:off x="714025" y="409525"/>
            <a:ext cx="3666900" cy="934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3600"/>
              <a:buNone/>
              <a:defRPr sz="3000">
                <a:solidFill>
                  <a:srgbClr val="FFFFFF"/>
                </a:solidFill>
              </a:defRPr>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461" name="Google Shape;461;p21"/>
          <p:cNvSpPr txBox="1"/>
          <p:nvPr>
            <p:ph idx="12" type="sldNum"/>
          </p:nvPr>
        </p:nvSpPr>
        <p:spPr>
          <a:xfrm>
            <a:off x="8556784" y="4749851"/>
            <a:ext cx="548700" cy="393600"/>
          </a:xfrm>
          <a:prstGeom prst="rect">
            <a:avLst/>
          </a:prstGeom>
          <a:noFill/>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p:cSld name="CUSTOM_5">
    <p:spTree>
      <p:nvGrpSpPr>
        <p:cNvPr id="462" name="Shape 462"/>
        <p:cNvGrpSpPr/>
        <p:nvPr/>
      </p:nvGrpSpPr>
      <p:grpSpPr>
        <a:xfrm>
          <a:off x="0" y="0"/>
          <a:ext cx="0" cy="0"/>
          <a:chOff x="0" y="0"/>
          <a:chExt cx="0" cy="0"/>
        </a:xfrm>
      </p:grpSpPr>
      <p:grpSp>
        <p:nvGrpSpPr>
          <p:cNvPr id="463" name="Google Shape;463;p22"/>
          <p:cNvGrpSpPr/>
          <p:nvPr/>
        </p:nvGrpSpPr>
        <p:grpSpPr>
          <a:xfrm>
            <a:off x="8" y="-3"/>
            <a:ext cx="9144000" cy="5143503"/>
            <a:chOff x="8" y="-3"/>
            <a:chExt cx="9144000" cy="5143503"/>
          </a:xfrm>
        </p:grpSpPr>
        <p:sp>
          <p:nvSpPr>
            <p:cNvPr id="464" name="Google Shape;464;p22"/>
            <p:cNvSpPr/>
            <p:nvPr/>
          </p:nvSpPr>
          <p:spPr>
            <a:xfrm rot="5400000">
              <a:off x="273482" y="251090"/>
              <a:ext cx="3745052" cy="3242866"/>
            </a:xfrm>
            <a:custGeom>
              <a:rect b="b" l="l" r="r" t="t"/>
              <a:pathLst>
                <a:path extrusionOk="0" h="75062" w="86686">
                  <a:moveTo>
                    <a:pt x="22504" y="1369"/>
                  </a:moveTo>
                  <a:lnTo>
                    <a:pt x="42383" y="12848"/>
                  </a:lnTo>
                  <a:lnTo>
                    <a:pt x="22504" y="24328"/>
                  </a:lnTo>
                  <a:lnTo>
                    <a:pt x="22504" y="1369"/>
                  </a:lnTo>
                  <a:close/>
                  <a:moveTo>
                    <a:pt x="42906" y="13727"/>
                  </a:moveTo>
                  <a:lnTo>
                    <a:pt x="42906" y="36686"/>
                  </a:lnTo>
                  <a:lnTo>
                    <a:pt x="23027" y="25207"/>
                  </a:lnTo>
                  <a:lnTo>
                    <a:pt x="42906" y="13727"/>
                  </a:lnTo>
                  <a:close/>
                  <a:moveTo>
                    <a:pt x="64317" y="25996"/>
                  </a:moveTo>
                  <a:lnTo>
                    <a:pt x="64317" y="48977"/>
                  </a:lnTo>
                  <a:lnTo>
                    <a:pt x="44411" y="37487"/>
                  </a:lnTo>
                  <a:lnTo>
                    <a:pt x="64317" y="25996"/>
                  </a:lnTo>
                  <a:close/>
                  <a:moveTo>
                    <a:pt x="22504" y="26128"/>
                  </a:moveTo>
                  <a:lnTo>
                    <a:pt x="42360" y="37591"/>
                  </a:lnTo>
                  <a:lnTo>
                    <a:pt x="22504" y="49060"/>
                  </a:lnTo>
                  <a:lnTo>
                    <a:pt x="22504" y="26128"/>
                  </a:lnTo>
                  <a:close/>
                  <a:moveTo>
                    <a:pt x="21408" y="26086"/>
                  </a:moveTo>
                  <a:lnTo>
                    <a:pt x="21408" y="49063"/>
                  </a:lnTo>
                  <a:lnTo>
                    <a:pt x="1507" y="37573"/>
                  </a:lnTo>
                  <a:lnTo>
                    <a:pt x="21408" y="26086"/>
                  </a:lnTo>
                  <a:close/>
                  <a:moveTo>
                    <a:pt x="43867" y="38332"/>
                  </a:moveTo>
                  <a:lnTo>
                    <a:pt x="63742" y="49804"/>
                  </a:lnTo>
                  <a:lnTo>
                    <a:pt x="43867" y="61283"/>
                  </a:lnTo>
                  <a:lnTo>
                    <a:pt x="43867" y="38332"/>
                  </a:lnTo>
                  <a:close/>
                  <a:moveTo>
                    <a:pt x="42861" y="38516"/>
                  </a:moveTo>
                  <a:lnTo>
                    <a:pt x="42861" y="61445"/>
                  </a:lnTo>
                  <a:lnTo>
                    <a:pt x="23005" y="49980"/>
                  </a:lnTo>
                  <a:lnTo>
                    <a:pt x="42861" y="38516"/>
                  </a:lnTo>
                  <a:close/>
                  <a:moveTo>
                    <a:pt x="85683" y="38463"/>
                  </a:moveTo>
                  <a:lnTo>
                    <a:pt x="85683" y="61445"/>
                  </a:lnTo>
                  <a:lnTo>
                    <a:pt x="65778" y="49954"/>
                  </a:lnTo>
                  <a:lnTo>
                    <a:pt x="85683" y="38463"/>
                  </a:lnTo>
                  <a:close/>
                  <a:moveTo>
                    <a:pt x="21453" y="50709"/>
                  </a:moveTo>
                  <a:lnTo>
                    <a:pt x="21453" y="73691"/>
                  </a:lnTo>
                  <a:lnTo>
                    <a:pt x="1552" y="62200"/>
                  </a:lnTo>
                  <a:lnTo>
                    <a:pt x="21453" y="50709"/>
                  </a:lnTo>
                  <a:close/>
                  <a:moveTo>
                    <a:pt x="64186" y="50709"/>
                  </a:moveTo>
                  <a:lnTo>
                    <a:pt x="64186" y="73691"/>
                  </a:lnTo>
                  <a:lnTo>
                    <a:pt x="44281" y="62200"/>
                  </a:lnTo>
                  <a:lnTo>
                    <a:pt x="64186" y="50709"/>
                  </a:lnTo>
                  <a:close/>
                  <a:moveTo>
                    <a:pt x="22000" y="0"/>
                  </a:moveTo>
                  <a:cubicBezTo>
                    <a:pt x="21913" y="0"/>
                    <a:pt x="21827" y="22"/>
                    <a:pt x="21750" y="65"/>
                  </a:cubicBezTo>
                  <a:cubicBezTo>
                    <a:pt x="21596" y="155"/>
                    <a:pt x="21498" y="321"/>
                    <a:pt x="21498" y="502"/>
                  </a:cubicBezTo>
                  <a:lnTo>
                    <a:pt x="21498" y="24873"/>
                  </a:lnTo>
                  <a:lnTo>
                    <a:pt x="252" y="37141"/>
                  </a:lnTo>
                  <a:cubicBezTo>
                    <a:pt x="98" y="37231"/>
                    <a:pt x="0" y="37397"/>
                    <a:pt x="0" y="37573"/>
                  </a:cubicBezTo>
                  <a:cubicBezTo>
                    <a:pt x="0" y="37753"/>
                    <a:pt x="98" y="37919"/>
                    <a:pt x="252" y="38009"/>
                  </a:cubicBezTo>
                  <a:lnTo>
                    <a:pt x="20848" y="49901"/>
                  </a:lnTo>
                  <a:lnTo>
                    <a:pt x="297" y="61768"/>
                  </a:lnTo>
                  <a:cubicBezTo>
                    <a:pt x="143" y="61858"/>
                    <a:pt x="45" y="62023"/>
                    <a:pt x="45" y="62200"/>
                  </a:cubicBezTo>
                  <a:cubicBezTo>
                    <a:pt x="45" y="62380"/>
                    <a:pt x="143" y="62545"/>
                    <a:pt x="297" y="62635"/>
                  </a:cubicBezTo>
                  <a:lnTo>
                    <a:pt x="21705" y="74994"/>
                  </a:lnTo>
                  <a:cubicBezTo>
                    <a:pt x="21779" y="75039"/>
                    <a:pt x="21870" y="75062"/>
                    <a:pt x="21956" y="75062"/>
                  </a:cubicBezTo>
                  <a:cubicBezTo>
                    <a:pt x="22043" y="75062"/>
                    <a:pt x="22129" y="75039"/>
                    <a:pt x="22204" y="74994"/>
                  </a:cubicBezTo>
                  <a:cubicBezTo>
                    <a:pt x="22362" y="74904"/>
                    <a:pt x="22456" y="74738"/>
                    <a:pt x="22456" y="74558"/>
                  </a:cubicBezTo>
                  <a:lnTo>
                    <a:pt x="22456" y="50821"/>
                  </a:lnTo>
                  <a:lnTo>
                    <a:pt x="43112" y="62748"/>
                  </a:lnTo>
                  <a:cubicBezTo>
                    <a:pt x="43176" y="62782"/>
                    <a:pt x="43244" y="62793"/>
                    <a:pt x="43315" y="62801"/>
                  </a:cubicBezTo>
                  <a:lnTo>
                    <a:pt x="64437" y="74994"/>
                  </a:lnTo>
                  <a:cubicBezTo>
                    <a:pt x="64512" y="75039"/>
                    <a:pt x="64598" y="75062"/>
                    <a:pt x="64685" y="75062"/>
                  </a:cubicBezTo>
                  <a:cubicBezTo>
                    <a:pt x="64772" y="75062"/>
                    <a:pt x="64862" y="75039"/>
                    <a:pt x="64937" y="74994"/>
                  </a:cubicBezTo>
                  <a:cubicBezTo>
                    <a:pt x="65091" y="74904"/>
                    <a:pt x="65188" y="74738"/>
                    <a:pt x="65188" y="74558"/>
                  </a:cubicBezTo>
                  <a:lnTo>
                    <a:pt x="65188" y="50773"/>
                  </a:lnTo>
                  <a:lnTo>
                    <a:pt x="85931" y="62748"/>
                  </a:lnTo>
                  <a:cubicBezTo>
                    <a:pt x="86010" y="62793"/>
                    <a:pt x="86096" y="62815"/>
                    <a:pt x="86183" y="62815"/>
                  </a:cubicBezTo>
                  <a:cubicBezTo>
                    <a:pt x="86269" y="62815"/>
                    <a:pt x="86355" y="62793"/>
                    <a:pt x="86434" y="62748"/>
                  </a:cubicBezTo>
                  <a:cubicBezTo>
                    <a:pt x="86589" y="62658"/>
                    <a:pt x="86686" y="62493"/>
                    <a:pt x="86686" y="62312"/>
                  </a:cubicBezTo>
                  <a:lnTo>
                    <a:pt x="86686" y="37591"/>
                  </a:lnTo>
                  <a:cubicBezTo>
                    <a:pt x="86686" y="37415"/>
                    <a:pt x="86589" y="37250"/>
                    <a:pt x="86434" y="37160"/>
                  </a:cubicBezTo>
                  <a:cubicBezTo>
                    <a:pt x="86357" y="37115"/>
                    <a:pt x="86271" y="37092"/>
                    <a:pt x="86184" y="37092"/>
                  </a:cubicBezTo>
                  <a:cubicBezTo>
                    <a:pt x="86097" y="37092"/>
                    <a:pt x="86010" y="37115"/>
                    <a:pt x="85931" y="37160"/>
                  </a:cubicBezTo>
                  <a:lnTo>
                    <a:pt x="65320" y="49060"/>
                  </a:lnTo>
                  <a:lnTo>
                    <a:pt x="65320" y="25128"/>
                  </a:lnTo>
                  <a:cubicBezTo>
                    <a:pt x="65320" y="24947"/>
                    <a:pt x="65226" y="24782"/>
                    <a:pt x="65068" y="24692"/>
                  </a:cubicBezTo>
                  <a:cubicBezTo>
                    <a:pt x="64991" y="24647"/>
                    <a:pt x="64905" y="24625"/>
                    <a:pt x="64818" y="24625"/>
                  </a:cubicBezTo>
                  <a:cubicBezTo>
                    <a:pt x="64732" y="24625"/>
                    <a:pt x="64646" y="24647"/>
                    <a:pt x="64569" y="24692"/>
                  </a:cubicBezTo>
                  <a:lnTo>
                    <a:pt x="43912" y="36619"/>
                  </a:lnTo>
                  <a:lnTo>
                    <a:pt x="43912" y="12837"/>
                  </a:lnTo>
                  <a:cubicBezTo>
                    <a:pt x="43912" y="12657"/>
                    <a:pt x="43815" y="12492"/>
                    <a:pt x="43660" y="12402"/>
                  </a:cubicBezTo>
                  <a:cubicBezTo>
                    <a:pt x="43638" y="12390"/>
                    <a:pt x="43608" y="12390"/>
                    <a:pt x="43586" y="12383"/>
                  </a:cubicBezTo>
                  <a:lnTo>
                    <a:pt x="22253" y="65"/>
                  </a:lnTo>
                  <a:cubicBezTo>
                    <a:pt x="22174" y="22"/>
                    <a:pt x="22087" y="0"/>
                    <a:pt x="22000" y="0"/>
                  </a:cubicBez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 name="Google Shape;465;p22"/>
            <p:cNvGrpSpPr/>
            <p:nvPr/>
          </p:nvGrpSpPr>
          <p:grpSpPr>
            <a:xfrm>
              <a:off x="8" y="0"/>
              <a:ext cx="1756975" cy="1524150"/>
              <a:chOff x="1805600" y="596650"/>
              <a:chExt cx="1756975" cy="1524150"/>
            </a:xfrm>
          </p:grpSpPr>
          <p:sp>
            <p:nvSpPr>
              <p:cNvPr id="466" name="Google Shape;466;p22"/>
              <p:cNvSpPr/>
              <p:nvPr/>
            </p:nvSpPr>
            <p:spPr>
              <a:xfrm>
                <a:off x="20981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2"/>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2"/>
              <p:cNvSpPr/>
              <p:nvPr/>
            </p:nvSpPr>
            <p:spPr>
              <a:xfrm>
                <a:off x="26833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2"/>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9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2"/>
              <p:cNvSpPr/>
              <p:nvPr/>
            </p:nvSpPr>
            <p:spPr>
              <a:xfrm>
                <a:off x="180560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2"/>
              <p:cNvSpPr/>
              <p:nvPr/>
            </p:nvSpPr>
            <p:spPr>
              <a:xfrm>
                <a:off x="239075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2"/>
              <p:cNvSpPr/>
              <p:nvPr/>
            </p:nvSpPr>
            <p:spPr>
              <a:xfrm>
                <a:off x="2098175" y="16127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 name="Google Shape;473;p22"/>
            <p:cNvGrpSpPr/>
            <p:nvPr/>
          </p:nvGrpSpPr>
          <p:grpSpPr>
            <a:xfrm rot="10800000">
              <a:off x="7387033" y="3619350"/>
              <a:ext cx="1756975" cy="1524150"/>
              <a:chOff x="1805600" y="596650"/>
              <a:chExt cx="1756975" cy="1524150"/>
            </a:xfrm>
          </p:grpSpPr>
          <p:sp>
            <p:nvSpPr>
              <p:cNvPr id="474" name="Google Shape;474;p22"/>
              <p:cNvSpPr/>
              <p:nvPr/>
            </p:nvSpPr>
            <p:spPr>
              <a:xfrm>
                <a:off x="20981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2"/>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2"/>
              <p:cNvSpPr/>
              <p:nvPr/>
            </p:nvSpPr>
            <p:spPr>
              <a:xfrm>
                <a:off x="26833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2"/>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9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2"/>
              <p:cNvSpPr/>
              <p:nvPr/>
            </p:nvSpPr>
            <p:spPr>
              <a:xfrm>
                <a:off x="180560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2"/>
              <p:cNvSpPr/>
              <p:nvPr/>
            </p:nvSpPr>
            <p:spPr>
              <a:xfrm>
                <a:off x="239075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2"/>
              <p:cNvSpPr/>
              <p:nvPr/>
            </p:nvSpPr>
            <p:spPr>
              <a:xfrm>
                <a:off x="2098175" y="16127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 name="Google Shape;481;p22"/>
            <p:cNvSpPr/>
            <p:nvPr/>
          </p:nvSpPr>
          <p:spPr>
            <a:xfrm>
              <a:off x="3054458" y="46354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2" name="Google Shape;482;p22"/>
          <p:cNvSpPr txBox="1"/>
          <p:nvPr>
            <p:ph idx="12" type="sldNum"/>
          </p:nvPr>
        </p:nvSpPr>
        <p:spPr>
          <a:xfrm>
            <a:off x="8556784" y="4749851"/>
            <a:ext cx="548700" cy="393600"/>
          </a:xfrm>
          <a:prstGeom prst="rect">
            <a:avLst/>
          </a:prstGeom>
          <a:noFill/>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1">
  <p:cSld name="CUSTOM_5_1">
    <p:spTree>
      <p:nvGrpSpPr>
        <p:cNvPr id="483" name="Shape 483"/>
        <p:cNvGrpSpPr/>
        <p:nvPr/>
      </p:nvGrpSpPr>
      <p:grpSpPr>
        <a:xfrm>
          <a:off x="0" y="0"/>
          <a:ext cx="0" cy="0"/>
          <a:chOff x="0" y="0"/>
          <a:chExt cx="0" cy="0"/>
        </a:xfrm>
      </p:grpSpPr>
      <p:sp>
        <p:nvSpPr>
          <p:cNvPr id="484" name="Google Shape;484;p23"/>
          <p:cNvSpPr txBox="1"/>
          <p:nvPr>
            <p:ph idx="12" type="sldNum"/>
          </p:nvPr>
        </p:nvSpPr>
        <p:spPr>
          <a:xfrm>
            <a:off x="8556784" y="4749851"/>
            <a:ext cx="548700" cy="393600"/>
          </a:xfrm>
          <a:prstGeom prst="rect">
            <a:avLst/>
          </a:prstGeom>
          <a:noFill/>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5" name="Shape 485"/>
        <p:cNvGrpSpPr/>
        <p:nvPr/>
      </p:nvGrpSpPr>
      <p:grpSpPr>
        <a:xfrm>
          <a:off x="0" y="0"/>
          <a:ext cx="0" cy="0"/>
          <a:chOff x="0" y="0"/>
          <a:chExt cx="0" cy="0"/>
        </a:xfrm>
      </p:grpSpPr>
      <p:sp>
        <p:nvSpPr>
          <p:cNvPr id="486" name="Google Shape;486;p24"/>
          <p:cNvSpPr txBox="1"/>
          <p:nvPr>
            <p:ph idx="12" type="sldNum"/>
          </p:nvPr>
        </p:nvSpPr>
        <p:spPr>
          <a:xfrm>
            <a:off x="8556784" y="4749851"/>
            <a:ext cx="548700" cy="393600"/>
          </a:xfrm>
          <a:prstGeom prst="rect">
            <a:avLst/>
          </a:prstGeom>
          <a:noFill/>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7" name="Shape 47"/>
        <p:cNvGrpSpPr/>
        <p:nvPr/>
      </p:nvGrpSpPr>
      <p:grpSpPr>
        <a:xfrm>
          <a:off x="0" y="0"/>
          <a:ext cx="0" cy="0"/>
          <a:chOff x="0" y="0"/>
          <a:chExt cx="0" cy="0"/>
        </a:xfrm>
      </p:grpSpPr>
      <p:grpSp>
        <p:nvGrpSpPr>
          <p:cNvPr id="48" name="Google Shape;48;p4"/>
          <p:cNvGrpSpPr/>
          <p:nvPr/>
        </p:nvGrpSpPr>
        <p:grpSpPr>
          <a:xfrm>
            <a:off x="8" y="0"/>
            <a:ext cx="9143993" cy="5143512"/>
            <a:chOff x="8" y="0"/>
            <a:chExt cx="9143993" cy="5143512"/>
          </a:xfrm>
        </p:grpSpPr>
        <p:sp>
          <p:nvSpPr>
            <p:cNvPr id="49" name="Google Shape;49;p4"/>
            <p:cNvSpPr/>
            <p:nvPr/>
          </p:nvSpPr>
          <p:spPr>
            <a:xfrm rot="5400000">
              <a:off x="975761" y="186623"/>
              <a:ext cx="2783487" cy="2410241"/>
            </a:xfrm>
            <a:custGeom>
              <a:rect b="b" l="l" r="r" t="t"/>
              <a:pathLst>
                <a:path extrusionOk="0" h="75062" w="86686">
                  <a:moveTo>
                    <a:pt x="22504" y="1369"/>
                  </a:moveTo>
                  <a:lnTo>
                    <a:pt x="42383" y="12848"/>
                  </a:lnTo>
                  <a:lnTo>
                    <a:pt x="22504" y="24328"/>
                  </a:lnTo>
                  <a:lnTo>
                    <a:pt x="22504" y="1369"/>
                  </a:lnTo>
                  <a:close/>
                  <a:moveTo>
                    <a:pt x="42906" y="13727"/>
                  </a:moveTo>
                  <a:lnTo>
                    <a:pt x="42906" y="36686"/>
                  </a:lnTo>
                  <a:lnTo>
                    <a:pt x="23027" y="25207"/>
                  </a:lnTo>
                  <a:lnTo>
                    <a:pt x="42906" y="13727"/>
                  </a:lnTo>
                  <a:close/>
                  <a:moveTo>
                    <a:pt x="64317" y="25996"/>
                  </a:moveTo>
                  <a:lnTo>
                    <a:pt x="64317" y="48977"/>
                  </a:lnTo>
                  <a:lnTo>
                    <a:pt x="44411" y="37487"/>
                  </a:lnTo>
                  <a:lnTo>
                    <a:pt x="64317" y="25996"/>
                  </a:lnTo>
                  <a:close/>
                  <a:moveTo>
                    <a:pt x="22504" y="26128"/>
                  </a:moveTo>
                  <a:lnTo>
                    <a:pt x="42360" y="37591"/>
                  </a:lnTo>
                  <a:lnTo>
                    <a:pt x="22504" y="49060"/>
                  </a:lnTo>
                  <a:lnTo>
                    <a:pt x="22504" y="26128"/>
                  </a:lnTo>
                  <a:close/>
                  <a:moveTo>
                    <a:pt x="21408" y="26086"/>
                  </a:moveTo>
                  <a:lnTo>
                    <a:pt x="21408" y="49063"/>
                  </a:lnTo>
                  <a:lnTo>
                    <a:pt x="1507" y="37573"/>
                  </a:lnTo>
                  <a:lnTo>
                    <a:pt x="21408" y="26086"/>
                  </a:lnTo>
                  <a:close/>
                  <a:moveTo>
                    <a:pt x="43867" y="38332"/>
                  </a:moveTo>
                  <a:lnTo>
                    <a:pt x="63742" y="49804"/>
                  </a:lnTo>
                  <a:lnTo>
                    <a:pt x="43867" y="61283"/>
                  </a:lnTo>
                  <a:lnTo>
                    <a:pt x="43867" y="38332"/>
                  </a:lnTo>
                  <a:close/>
                  <a:moveTo>
                    <a:pt x="42861" y="38516"/>
                  </a:moveTo>
                  <a:lnTo>
                    <a:pt x="42861" y="61445"/>
                  </a:lnTo>
                  <a:lnTo>
                    <a:pt x="23005" y="49980"/>
                  </a:lnTo>
                  <a:lnTo>
                    <a:pt x="42861" y="38516"/>
                  </a:lnTo>
                  <a:close/>
                  <a:moveTo>
                    <a:pt x="85683" y="38463"/>
                  </a:moveTo>
                  <a:lnTo>
                    <a:pt x="85683" y="61445"/>
                  </a:lnTo>
                  <a:lnTo>
                    <a:pt x="65778" y="49954"/>
                  </a:lnTo>
                  <a:lnTo>
                    <a:pt x="85683" y="38463"/>
                  </a:lnTo>
                  <a:close/>
                  <a:moveTo>
                    <a:pt x="21453" y="50709"/>
                  </a:moveTo>
                  <a:lnTo>
                    <a:pt x="21453" y="73691"/>
                  </a:lnTo>
                  <a:lnTo>
                    <a:pt x="1552" y="62200"/>
                  </a:lnTo>
                  <a:lnTo>
                    <a:pt x="21453" y="50709"/>
                  </a:lnTo>
                  <a:close/>
                  <a:moveTo>
                    <a:pt x="64186" y="50709"/>
                  </a:moveTo>
                  <a:lnTo>
                    <a:pt x="64186" y="73691"/>
                  </a:lnTo>
                  <a:lnTo>
                    <a:pt x="44281" y="62200"/>
                  </a:lnTo>
                  <a:lnTo>
                    <a:pt x="64186" y="50709"/>
                  </a:lnTo>
                  <a:close/>
                  <a:moveTo>
                    <a:pt x="22000" y="0"/>
                  </a:moveTo>
                  <a:cubicBezTo>
                    <a:pt x="21913" y="0"/>
                    <a:pt x="21827" y="22"/>
                    <a:pt x="21750" y="65"/>
                  </a:cubicBezTo>
                  <a:cubicBezTo>
                    <a:pt x="21596" y="155"/>
                    <a:pt x="21498" y="321"/>
                    <a:pt x="21498" y="502"/>
                  </a:cubicBezTo>
                  <a:lnTo>
                    <a:pt x="21498" y="24873"/>
                  </a:lnTo>
                  <a:lnTo>
                    <a:pt x="252" y="37141"/>
                  </a:lnTo>
                  <a:cubicBezTo>
                    <a:pt x="98" y="37231"/>
                    <a:pt x="0" y="37397"/>
                    <a:pt x="0" y="37573"/>
                  </a:cubicBezTo>
                  <a:cubicBezTo>
                    <a:pt x="0" y="37753"/>
                    <a:pt x="98" y="37919"/>
                    <a:pt x="252" y="38009"/>
                  </a:cubicBezTo>
                  <a:lnTo>
                    <a:pt x="20848" y="49901"/>
                  </a:lnTo>
                  <a:lnTo>
                    <a:pt x="297" y="61768"/>
                  </a:lnTo>
                  <a:cubicBezTo>
                    <a:pt x="143" y="61858"/>
                    <a:pt x="45" y="62023"/>
                    <a:pt x="45" y="62200"/>
                  </a:cubicBezTo>
                  <a:cubicBezTo>
                    <a:pt x="45" y="62380"/>
                    <a:pt x="143" y="62545"/>
                    <a:pt x="297" y="62635"/>
                  </a:cubicBezTo>
                  <a:lnTo>
                    <a:pt x="21705" y="74994"/>
                  </a:lnTo>
                  <a:cubicBezTo>
                    <a:pt x="21779" y="75039"/>
                    <a:pt x="21870" y="75062"/>
                    <a:pt x="21956" y="75062"/>
                  </a:cubicBezTo>
                  <a:cubicBezTo>
                    <a:pt x="22043" y="75062"/>
                    <a:pt x="22129" y="75039"/>
                    <a:pt x="22204" y="74994"/>
                  </a:cubicBezTo>
                  <a:cubicBezTo>
                    <a:pt x="22362" y="74904"/>
                    <a:pt x="22456" y="74738"/>
                    <a:pt x="22456" y="74558"/>
                  </a:cubicBezTo>
                  <a:lnTo>
                    <a:pt x="22456" y="50821"/>
                  </a:lnTo>
                  <a:lnTo>
                    <a:pt x="43112" y="62748"/>
                  </a:lnTo>
                  <a:cubicBezTo>
                    <a:pt x="43176" y="62782"/>
                    <a:pt x="43244" y="62793"/>
                    <a:pt x="43315" y="62801"/>
                  </a:cubicBezTo>
                  <a:lnTo>
                    <a:pt x="64437" y="74994"/>
                  </a:lnTo>
                  <a:cubicBezTo>
                    <a:pt x="64512" y="75039"/>
                    <a:pt x="64598" y="75062"/>
                    <a:pt x="64685" y="75062"/>
                  </a:cubicBezTo>
                  <a:cubicBezTo>
                    <a:pt x="64772" y="75062"/>
                    <a:pt x="64862" y="75039"/>
                    <a:pt x="64937" y="74994"/>
                  </a:cubicBezTo>
                  <a:cubicBezTo>
                    <a:pt x="65091" y="74904"/>
                    <a:pt x="65188" y="74738"/>
                    <a:pt x="65188" y="74558"/>
                  </a:cubicBezTo>
                  <a:lnTo>
                    <a:pt x="65188" y="50773"/>
                  </a:lnTo>
                  <a:lnTo>
                    <a:pt x="85931" y="62748"/>
                  </a:lnTo>
                  <a:cubicBezTo>
                    <a:pt x="86010" y="62793"/>
                    <a:pt x="86096" y="62815"/>
                    <a:pt x="86183" y="62815"/>
                  </a:cubicBezTo>
                  <a:cubicBezTo>
                    <a:pt x="86269" y="62815"/>
                    <a:pt x="86355" y="62793"/>
                    <a:pt x="86434" y="62748"/>
                  </a:cubicBezTo>
                  <a:cubicBezTo>
                    <a:pt x="86589" y="62658"/>
                    <a:pt x="86686" y="62493"/>
                    <a:pt x="86686" y="62312"/>
                  </a:cubicBezTo>
                  <a:lnTo>
                    <a:pt x="86686" y="37591"/>
                  </a:lnTo>
                  <a:cubicBezTo>
                    <a:pt x="86686" y="37415"/>
                    <a:pt x="86589" y="37250"/>
                    <a:pt x="86434" y="37160"/>
                  </a:cubicBezTo>
                  <a:cubicBezTo>
                    <a:pt x="86357" y="37115"/>
                    <a:pt x="86271" y="37092"/>
                    <a:pt x="86184" y="37092"/>
                  </a:cubicBezTo>
                  <a:cubicBezTo>
                    <a:pt x="86097" y="37092"/>
                    <a:pt x="86010" y="37115"/>
                    <a:pt x="85931" y="37160"/>
                  </a:cubicBezTo>
                  <a:lnTo>
                    <a:pt x="65320" y="49060"/>
                  </a:lnTo>
                  <a:lnTo>
                    <a:pt x="65320" y="25128"/>
                  </a:lnTo>
                  <a:cubicBezTo>
                    <a:pt x="65320" y="24947"/>
                    <a:pt x="65226" y="24782"/>
                    <a:pt x="65068" y="24692"/>
                  </a:cubicBezTo>
                  <a:cubicBezTo>
                    <a:pt x="64991" y="24647"/>
                    <a:pt x="64905" y="24625"/>
                    <a:pt x="64818" y="24625"/>
                  </a:cubicBezTo>
                  <a:cubicBezTo>
                    <a:pt x="64732" y="24625"/>
                    <a:pt x="64646" y="24647"/>
                    <a:pt x="64569" y="24692"/>
                  </a:cubicBezTo>
                  <a:lnTo>
                    <a:pt x="43912" y="36619"/>
                  </a:lnTo>
                  <a:lnTo>
                    <a:pt x="43912" y="12837"/>
                  </a:lnTo>
                  <a:cubicBezTo>
                    <a:pt x="43912" y="12657"/>
                    <a:pt x="43815" y="12492"/>
                    <a:pt x="43660" y="12402"/>
                  </a:cubicBezTo>
                  <a:cubicBezTo>
                    <a:pt x="43638" y="12390"/>
                    <a:pt x="43608" y="12390"/>
                    <a:pt x="43586" y="12383"/>
                  </a:cubicBezTo>
                  <a:lnTo>
                    <a:pt x="22253" y="65"/>
                  </a:lnTo>
                  <a:cubicBezTo>
                    <a:pt x="22174" y="22"/>
                    <a:pt x="22087" y="0"/>
                    <a:pt x="22000" y="0"/>
                  </a:cubicBez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 name="Google Shape;50;p4"/>
            <p:cNvGrpSpPr/>
            <p:nvPr/>
          </p:nvGrpSpPr>
          <p:grpSpPr>
            <a:xfrm>
              <a:off x="8" y="0"/>
              <a:ext cx="1756975" cy="1524150"/>
              <a:chOff x="1805600" y="596650"/>
              <a:chExt cx="1756975" cy="1524150"/>
            </a:xfrm>
          </p:grpSpPr>
          <p:sp>
            <p:nvSpPr>
              <p:cNvPr id="51" name="Google Shape;51;p4"/>
              <p:cNvSpPr/>
              <p:nvPr/>
            </p:nvSpPr>
            <p:spPr>
              <a:xfrm>
                <a:off x="20981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a:off x="26833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a:off x="180560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a:off x="239075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a:off x="2098175" y="16127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 name="Google Shape;58;p4"/>
            <p:cNvSpPr/>
            <p:nvPr/>
          </p:nvSpPr>
          <p:spPr>
            <a:xfrm rot="-5400000">
              <a:off x="5384759" y="2546648"/>
              <a:ext cx="2783487" cy="2410241"/>
            </a:xfrm>
            <a:custGeom>
              <a:rect b="b" l="l" r="r" t="t"/>
              <a:pathLst>
                <a:path extrusionOk="0" h="75062" w="86686">
                  <a:moveTo>
                    <a:pt x="22504" y="1369"/>
                  </a:moveTo>
                  <a:lnTo>
                    <a:pt x="42383" y="12848"/>
                  </a:lnTo>
                  <a:lnTo>
                    <a:pt x="22504" y="24328"/>
                  </a:lnTo>
                  <a:lnTo>
                    <a:pt x="22504" y="1369"/>
                  </a:lnTo>
                  <a:close/>
                  <a:moveTo>
                    <a:pt x="42906" y="13727"/>
                  </a:moveTo>
                  <a:lnTo>
                    <a:pt x="42906" y="36686"/>
                  </a:lnTo>
                  <a:lnTo>
                    <a:pt x="23027" y="25207"/>
                  </a:lnTo>
                  <a:lnTo>
                    <a:pt x="42906" y="13727"/>
                  </a:lnTo>
                  <a:close/>
                  <a:moveTo>
                    <a:pt x="64317" y="25996"/>
                  </a:moveTo>
                  <a:lnTo>
                    <a:pt x="64317" y="48977"/>
                  </a:lnTo>
                  <a:lnTo>
                    <a:pt x="44411" y="37487"/>
                  </a:lnTo>
                  <a:lnTo>
                    <a:pt x="64317" y="25996"/>
                  </a:lnTo>
                  <a:close/>
                  <a:moveTo>
                    <a:pt x="22504" y="26128"/>
                  </a:moveTo>
                  <a:lnTo>
                    <a:pt x="42360" y="37591"/>
                  </a:lnTo>
                  <a:lnTo>
                    <a:pt x="22504" y="49060"/>
                  </a:lnTo>
                  <a:lnTo>
                    <a:pt x="22504" y="26128"/>
                  </a:lnTo>
                  <a:close/>
                  <a:moveTo>
                    <a:pt x="21408" y="26086"/>
                  </a:moveTo>
                  <a:lnTo>
                    <a:pt x="21408" y="49063"/>
                  </a:lnTo>
                  <a:lnTo>
                    <a:pt x="1507" y="37573"/>
                  </a:lnTo>
                  <a:lnTo>
                    <a:pt x="21408" y="26086"/>
                  </a:lnTo>
                  <a:close/>
                  <a:moveTo>
                    <a:pt x="43867" y="38332"/>
                  </a:moveTo>
                  <a:lnTo>
                    <a:pt x="63742" y="49804"/>
                  </a:lnTo>
                  <a:lnTo>
                    <a:pt x="43867" y="61283"/>
                  </a:lnTo>
                  <a:lnTo>
                    <a:pt x="43867" y="38332"/>
                  </a:lnTo>
                  <a:close/>
                  <a:moveTo>
                    <a:pt x="42861" y="38516"/>
                  </a:moveTo>
                  <a:lnTo>
                    <a:pt x="42861" y="61445"/>
                  </a:lnTo>
                  <a:lnTo>
                    <a:pt x="23005" y="49980"/>
                  </a:lnTo>
                  <a:lnTo>
                    <a:pt x="42861" y="38516"/>
                  </a:lnTo>
                  <a:close/>
                  <a:moveTo>
                    <a:pt x="85683" y="38463"/>
                  </a:moveTo>
                  <a:lnTo>
                    <a:pt x="85683" y="61445"/>
                  </a:lnTo>
                  <a:lnTo>
                    <a:pt x="65778" y="49954"/>
                  </a:lnTo>
                  <a:lnTo>
                    <a:pt x="85683" y="38463"/>
                  </a:lnTo>
                  <a:close/>
                  <a:moveTo>
                    <a:pt x="21453" y="50709"/>
                  </a:moveTo>
                  <a:lnTo>
                    <a:pt x="21453" y="73691"/>
                  </a:lnTo>
                  <a:lnTo>
                    <a:pt x="1552" y="62200"/>
                  </a:lnTo>
                  <a:lnTo>
                    <a:pt x="21453" y="50709"/>
                  </a:lnTo>
                  <a:close/>
                  <a:moveTo>
                    <a:pt x="64186" y="50709"/>
                  </a:moveTo>
                  <a:lnTo>
                    <a:pt x="64186" y="73691"/>
                  </a:lnTo>
                  <a:lnTo>
                    <a:pt x="44281" y="62200"/>
                  </a:lnTo>
                  <a:lnTo>
                    <a:pt x="64186" y="50709"/>
                  </a:lnTo>
                  <a:close/>
                  <a:moveTo>
                    <a:pt x="22000" y="0"/>
                  </a:moveTo>
                  <a:cubicBezTo>
                    <a:pt x="21913" y="0"/>
                    <a:pt x="21827" y="22"/>
                    <a:pt x="21750" y="65"/>
                  </a:cubicBezTo>
                  <a:cubicBezTo>
                    <a:pt x="21596" y="155"/>
                    <a:pt x="21498" y="321"/>
                    <a:pt x="21498" y="502"/>
                  </a:cubicBezTo>
                  <a:lnTo>
                    <a:pt x="21498" y="24873"/>
                  </a:lnTo>
                  <a:lnTo>
                    <a:pt x="252" y="37141"/>
                  </a:lnTo>
                  <a:cubicBezTo>
                    <a:pt x="98" y="37231"/>
                    <a:pt x="0" y="37397"/>
                    <a:pt x="0" y="37573"/>
                  </a:cubicBezTo>
                  <a:cubicBezTo>
                    <a:pt x="0" y="37753"/>
                    <a:pt x="98" y="37919"/>
                    <a:pt x="252" y="38009"/>
                  </a:cubicBezTo>
                  <a:lnTo>
                    <a:pt x="20848" y="49901"/>
                  </a:lnTo>
                  <a:lnTo>
                    <a:pt x="297" y="61768"/>
                  </a:lnTo>
                  <a:cubicBezTo>
                    <a:pt x="143" y="61858"/>
                    <a:pt x="45" y="62023"/>
                    <a:pt x="45" y="62200"/>
                  </a:cubicBezTo>
                  <a:cubicBezTo>
                    <a:pt x="45" y="62380"/>
                    <a:pt x="143" y="62545"/>
                    <a:pt x="297" y="62635"/>
                  </a:cubicBezTo>
                  <a:lnTo>
                    <a:pt x="21705" y="74994"/>
                  </a:lnTo>
                  <a:cubicBezTo>
                    <a:pt x="21779" y="75039"/>
                    <a:pt x="21870" y="75062"/>
                    <a:pt x="21956" y="75062"/>
                  </a:cubicBezTo>
                  <a:cubicBezTo>
                    <a:pt x="22043" y="75062"/>
                    <a:pt x="22129" y="75039"/>
                    <a:pt x="22204" y="74994"/>
                  </a:cubicBezTo>
                  <a:cubicBezTo>
                    <a:pt x="22362" y="74904"/>
                    <a:pt x="22456" y="74738"/>
                    <a:pt x="22456" y="74558"/>
                  </a:cubicBezTo>
                  <a:lnTo>
                    <a:pt x="22456" y="50821"/>
                  </a:lnTo>
                  <a:lnTo>
                    <a:pt x="43112" y="62748"/>
                  </a:lnTo>
                  <a:cubicBezTo>
                    <a:pt x="43176" y="62782"/>
                    <a:pt x="43244" y="62793"/>
                    <a:pt x="43315" y="62801"/>
                  </a:cubicBezTo>
                  <a:lnTo>
                    <a:pt x="64437" y="74994"/>
                  </a:lnTo>
                  <a:cubicBezTo>
                    <a:pt x="64512" y="75039"/>
                    <a:pt x="64598" y="75062"/>
                    <a:pt x="64685" y="75062"/>
                  </a:cubicBezTo>
                  <a:cubicBezTo>
                    <a:pt x="64772" y="75062"/>
                    <a:pt x="64862" y="75039"/>
                    <a:pt x="64937" y="74994"/>
                  </a:cubicBezTo>
                  <a:cubicBezTo>
                    <a:pt x="65091" y="74904"/>
                    <a:pt x="65188" y="74738"/>
                    <a:pt x="65188" y="74558"/>
                  </a:cubicBezTo>
                  <a:lnTo>
                    <a:pt x="65188" y="50773"/>
                  </a:lnTo>
                  <a:lnTo>
                    <a:pt x="85931" y="62748"/>
                  </a:lnTo>
                  <a:cubicBezTo>
                    <a:pt x="86010" y="62793"/>
                    <a:pt x="86096" y="62815"/>
                    <a:pt x="86183" y="62815"/>
                  </a:cubicBezTo>
                  <a:cubicBezTo>
                    <a:pt x="86269" y="62815"/>
                    <a:pt x="86355" y="62793"/>
                    <a:pt x="86434" y="62748"/>
                  </a:cubicBezTo>
                  <a:cubicBezTo>
                    <a:pt x="86589" y="62658"/>
                    <a:pt x="86686" y="62493"/>
                    <a:pt x="86686" y="62312"/>
                  </a:cubicBezTo>
                  <a:lnTo>
                    <a:pt x="86686" y="37591"/>
                  </a:lnTo>
                  <a:cubicBezTo>
                    <a:pt x="86686" y="37415"/>
                    <a:pt x="86589" y="37250"/>
                    <a:pt x="86434" y="37160"/>
                  </a:cubicBezTo>
                  <a:cubicBezTo>
                    <a:pt x="86357" y="37115"/>
                    <a:pt x="86271" y="37092"/>
                    <a:pt x="86184" y="37092"/>
                  </a:cubicBezTo>
                  <a:cubicBezTo>
                    <a:pt x="86097" y="37092"/>
                    <a:pt x="86010" y="37115"/>
                    <a:pt x="85931" y="37160"/>
                  </a:cubicBezTo>
                  <a:lnTo>
                    <a:pt x="65320" y="49060"/>
                  </a:lnTo>
                  <a:lnTo>
                    <a:pt x="65320" y="25128"/>
                  </a:lnTo>
                  <a:cubicBezTo>
                    <a:pt x="65320" y="24947"/>
                    <a:pt x="65226" y="24782"/>
                    <a:pt x="65068" y="24692"/>
                  </a:cubicBezTo>
                  <a:cubicBezTo>
                    <a:pt x="64991" y="24647"/>
                    <a:pt x="64905" y="24625"/>
                    <a:pt x="64818" y="24625"/>
                  </a:cubicBezTo>
                  <a:cubicBezTo>
                    <a:pt x="64732" y="24625"/>
                    <a:pt x="64646" y="24647"/>
                    <a:pt x="64569" y="24692"/>
                  </a:cubicBezTo>
                  <a:lnTo>
                    <a:pt x="43912" y="36619"/>
                  </a:lnTo>
                  <a:lnTo>
                    <a:pt x="43912" y="12837"/>
                  </a:lnTo>
                  <a:cubicBezTo>
                    <a:pt x="43912" y="12657"/>
                    <a:pt x="43815" y="12492"/>
                    <a:pt x="43660" y="12402"/>
                  </a:cubicBezTo>
                  <a:cubicBezTo>
                    <a:pt x="43638" y="12390"/>
                    <a:pt x="43608" y="12390"/>
                    <a:pt x="43586" y="12383"/>
                  </a:cubicBezTo>
                  <a:lnTo>
                    <a:pt x="22253" y="65"/>
                  </a:lnTo>
                  <a:cubicBezTo>
                    <a:pt x="22174" y="22"/>
                    <a:pt x="22087" y="0"/>
                    <a:pt x="22000" y="0"/>
                  </a:cubicBez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4"/>
            <p:cNvGrpSpPr/>
            <p:nvPr/>
          </p:nvGrpSpPr>
          <p:grpSpPr>
            <a:xfrm rot="10800000">
              <a:off x="7387025" y="3619362"/>
              <a:ext cx="1756975" cy="1524150"/>
              <a:chOff x="1805600" y="596650"/>
              <a:chExt cx="1756975" cy="1524150"/>
            </a:xfrm>
          </p:grpSpPr>
          <p:sp>
            <p:nvSpPr>
              <p:cNvPr id="60" name="Google Shape;60;p4"/>
              <p:cNvSpPr/>
              <p:nvPr/>
            </p:nvSpPr>
            <p:spPr>
              <a:xfrm>
                <a:off x="20981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a:off x="26833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p:nvPr/>
            </p:nvSpPr>
            <p:spPr>
              <a:xfrm>
                <a:off x="180560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a:off x="239075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a:off x="2098175" y="16127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7" name="Google Shape;67;p4"/>
          <p:cNvSpPr txBox="1"/>
          <p:nvPr>
            <p:ph idx="1" type="body"/>
          </p:nvPr>
        </p:nvSpPr>
        <p:spPr>
          <a:xfrm>
            <a:off x="2385675" y="3128975"/>
            <a:ext cx="4372800" cy="1735800"/>
          </a:xfrm>
          <a:prstGeom prst="rect">
            <a:avLst/>
          </a:prstGeom>
        </p:spPr>
        <p:txBody>
          <a:bodyPr anchorCtr="0" anchor="t" bIns="91425" lIns="91425" spcFirstLastPara="1" rIns="91425" wrap="square" tIns="91425">
            <a:noAutofit/>
          </a:bodyPr>
          <a:lstStyle>
            <a:lvl1pPr indent="-342900" lvl="0" marL="457200" algn="ctr">
              <a:lnSpc>
                <a:spcPct val="100000"/>
              </a:lnSpc>
              <a:spcBef>
                <a:spcPts val="0"/>
              </a:spcBef>
              <a:spcAft>
                <a:spcPts val="0"/>
              </a:spcAft>
              <a:buSzPts val="1800"/>
              <a:buChar char="●"/>
              <a:defRPr sz="1600">
                <a:solidFill>
                  <a:schemeClr val="lt2"/>
                </a:solidFill>
              </a:defRPr>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68" name="Google Shape;68;p4"/>
          <p:cNvSpPr txBox="1"/>
          <p:nvPr>
            <p:ph type="ctrTitle"/>
          </p:nvPr>
        </p:nvSpPr>
        <p:spPr>
          <a:xfrm>
            <a:off x="2427150" y="649275"/>
            <a:ext cx="4289700" cy="21342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3600"/>
              <a:buNone/>
              <a:defRPr sz="7200">
                <a:solidFill>
                  <a:schemeClr val="lt2"/>
                </a:solidFill>
              </a:defRPr>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69" name="Google Shape;69;p4"/>
          <p:cNvSpPr txBox="1"/>
          <p:nvPr>
            <p:ph idx="12" type="sldNum"/>
          </p:nvPr>
        </p:nvSpPr>
        <p:spPr>
          <a:xfrm>
            <a:off x="8556784" y="4749851"/>
            <a:ext cx="548700" cy="393600"/>
          </a:xfrm>
          <a:prstGeom prst="rect">
            <a:avLst/>
          </a:prstGeom>
          <a:noFill/>
        </p:spPr>
        <p:txBody>
          <a:bodyPr anchorCtr="0" anchor="t" bIns="91425" lIns="91425" spcFirstLastPara="1" rIns="91425" wrap="square" tIns="91425">
            <a:noAutofit/>
          </a:bodyPr>
          <a:lstStyle>
            <a:lvl1pPr lvl="0">
              <a:buNone/>
              <a:defRPr>
                <a:solidFill>
                  <a:schemeClr val="lt2"/>
                </a:solidFill>
              </a:defRPr>
            </a:lvl1pPr>
            <a:lvl2pPr lvl="1">
              <a:buNone/>
              <a:defRPr>
                <a:solidFill>
                  <a:schemeClr val="lt2"/>
                </a:solidFill>
              </a:defRPr>
            </a:lvl2pPr>
            <a:lvl3pPr lvl="2">
              <a:buNone/>
              <a:defRPr>
                <a:solidFill>
                  <a:schemeClr val="lt2"/>
                </a:solidFill>
              </a:defRPr>
            </a:lvl3pPr>
            <a:lvl4pPr lvl="3">
              <a:buNone/>
              <a:defRPr>
                <a:solidFill>
                  <a:schemeClr val="lt2"/>
                </a:solidFill>
              </a:defRPr>
            </a:lvl4pPr>
            <a:lvl5pPr lvl="4">
              <a:buNone/>
              <a:defRPr>
                <a:solidFill>
                  <a:schemeClr val="lt2"/>
                </a:solidFill>
              </a:defRPr>
            </a:lvl5pPr>
            <a:lvl6pPr lvl="5">
              <a:buNone/>
              <a:defRPr>
                <a:solidFill>
                  <a:schemeClr val="lt2"/>
                </a:solidFill>
              </a:defRPr>
            </a:lvl6pPr>
            <a:lvl7pPr lvl="6">
              <a:buNone/>
              <a:defRPr>
                <a:solidFill>
                  <a:schemeClr val="lt2"/>
                </a:solidFill>
              </a:defRPr>
            </a:lvl7pPr>
            <a:lvl8pPr lvl="7">
              <a:buNone/>
              <a:defRPr>
                <a:solidFill>
                  <a:schemeClr val="lt2"/>
                </a:solidFill>
              </a:defRPr>
            </a:lvl8pPr>
            <a:lvl9pPr lvl="8">
              <a:buNone/>
              <a:defRPr>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0" name="Shape 70"/>
        <p:cNvGrpSpPr/>
        <p:nvPr/>
      </p:nvGrpSpPr>
      <p:grpSpPr>
        <a:xfrm>
          <a:off x="0" y="0"/>
          <a:ext cx="0" cy="0"/>
          <a:chOff x="0" y="0"/>
          <a:chExt cx="0" cy="0"/>
        </a:xfrm>
      </p:grpSpPr>
      <p:sp>
        <p:nvSpPr>
          <p:cNvPr id="71" name="Google Shape;71;p5"/>
          <p:cNvSpPr txBox="1"/>
          <p:nvPr>
            <p:ph type="ctrTitle"/>
          </p:nvPr>
        </p:nvSpPr>
        <p:spPr>
          <a:xfrm>
            <a:off x="5097625" y="2296289"/>
            <a:ext cx="1497900" cy="5079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2"/>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72" name="Google Shape;72;p5"/>
          <p:cNvSpPr txBox="1"/>
          <p:nvPr>
            <p:ph idx="1" type="subTitle"/>
          </p:nvPr>
        </p:nvSpPr>
        <p:spPr>
          <a:xfrm>
            <a:off x="904187" y="2372275"/>
            <a:ext cx="3142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73" name="Google Shape;73;p5"/>
          <p:cNvSpPr txBox="1"/>
          <p:nvPr>
            <p:ph idx="2" type="subTitle"/>
          </p:nvPr>
        </p:nvSpPr>
        <p:spPr>
          <a:xfrm>
            <a:off x="5097613" y="3555794"/>
            <a:ext cx="31422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solidFill>
                  <a:schemeClr val="lt2"/>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74" name="Google Shape;74;p5"/>
          <p:cNvSpPr txBox="1"/>
          <p:nvPr>
            <p:ph idx="3" type="ctrTitle"/>
          </p:nvPr>
        </p:nvSpPr>
        <p:spPr>
          <a:xfrm>
            <a:off x="4763100" y="409525"/>
            <a:ext cx="3666900" cy="9348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75" name="Google Shape;75;p5"/>
          <p:cNvSpPr txBox="1"/>
          <p:nvPr>
            <p:ph idx="4" type="ctrTitle"/>
          </p:nvPr>
        </p:nvSpPr>
        <p:spPr>
          <a:xfrm>
            <a:off x="2548475" y="1147689"/>
            <a:ext cx="1497900" cy="4302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2"/>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76" name="Google Shape;76;p5"/>
          <p:cNvSpPr/>
          <p:nvPr/>
        </p:nvSpPr>
        <p:spPr>
          <a:xfrm rot="5400000">
            <a:off x="-229515" y="229516"/>
            <a:ext cx="3423230" cy="2964198"/>
          </a:xfrm>
          <a:custGeom>
            <a:rect b="b" l="l" r="r" t="t"/>
            <a:pathLst>
              <a:path extrusionOk="0" h="75062" w="86686">
                <a:moveTo>
                  <a:pt x="22504" y="1369"/>
                </a:moveTo>
                <a:lnTo>
                  <a:pt x="42383" y="12848"/>
                </a:lnTo>
                <a:lnTo>
                  <a:pt x="22504" y="24328"/>
                </a:lnTo>
                <a:lnTo>
                  <a:pt x="22504" y="1369"/>
                </a:lnTo>
                <a:close/>
                <a:moveTo>
                  <a:pt x="42906" y="13727"/>
                </a:moveTo>
                <a:lnTo>
                  <a:pt x="42906" y="36686"/>
                </a:lnTo>
                <a:lnTo>
                  <a:pt x="23027" y="25207"/>
                </a:lnTo>
                <a:lnTo>
                  <a:pt x="42906" y="13727"/>
                </a:lnTo>
                <a:close/>
                <a:moveTo>
                  <a:pt x="64317" y="25996"/>
                </a:moveTo>
                <a:lnTo>
                  <a:pt x="64317" y="48977"/>
                </a:lnTo>
                <a:lnTo>
                  <a:pt x="44411" y="37487"/>
                </a:lnTo>
                <a:lnTo>
                  <a:pt x="64317" y="25996"/>
                </a:lnTo>
                <a:close/>
                <a:moveTo>
                  <a:pt x="22504" y="26128"/>
                </a:moveTo>
                <a:lnTo>
                  <a:pt x="42360" y="37591"/>
                </a:lnTo>
                <a:lnTo>
                  <a:pt x="22504" y="49060"/>
                </a:lnTo>
                <a:lnTo>
                  <a:pt x="22504" y="26128"/>
                </a:lnTo>
                <a:close/>
                <a:moveTo>
                  <a:pt x="21408" y="26086"/>
                </a:moveTo>
                <a:lnTo>
                  <a:pt x="21408" y="49063"/>
                </a:lnTo>
                <a:lnTo>
                  <a:pt x="1507" y="37573"/>
                </a:lnTo>
                <a:lnTo>
                  <a:pt x="21408" y="26086"/>
                </a:lnTo>
                <a:close/>
                <a:moveTo>
                  <a:pt x="43867" y="38332"/>
                </a:moveTo>
                <a:lnTo>
                  <a:pt x="63742" y="49804"/>
                </a:lnTo>
                <a:lnTo>
                  <a:pt x="43867" y="61283"/>
                </a:lnTo>
                <a:lnTo>
                  <a:pt x="43867" y="38332"/>
                </a:lnTo>
                <a:close/>
                <a:moveTo>
                  <a:pt x="42861" y="38516"/>
                </a:moveTo>
                <a:lnTo>
                  <a:pt x="42861" y="61445"/>
                </a:lnTo>
                <a:lnTo>
                  <a:pt x="23005" y="49980"/>
                </a:lnTo>
                <a:lnTo>
                  <a:pt x="42861" y="38516"/>
                </a:lnTo>
                <a:close/>
                <a:moveTo>
                  <a:pt x="85683" y="38463"/>
                </a:moveTo>
                <a:lnTo>
                  <a:pt x="85683" y="61445"/>
                </a:lnTo>
                <a:lnTo>
                  <a:pt x="65778" y="49954"/>
                </a:lnTo>
                <a:lnTo>
                  <a:pt x="85683" y="38463"/>
                </a:lnTo>
                <a:close/>
                <a:moveTo>
                  <a:pt x="21453" y="50709"/>
                </a:moveTo>
                <a:lnTo>
                  <a:pt x="21453" y="73691"/>
                </a:lnTo>
                <a:lnTo>
                  <a:pt x="1552" y="62200"/>
                </a:lnTo>
                <a:lnTo>
                  <a:pt x="21453" y="50709"/>
                </a:lnTo>
                <a:close/>
                <a:moveTo>
                  <a:pt x="64186" y="50709"/>
                </a:moveTo>
                <a:lnTo>
                  <a:pt x="64186" y="73691"/>
                </a:lnTo>
                <a:lnTo>
                  <a:pt x="44281" y="62200"/>
                </a:lnTo>
                <a:lnTo>
                  <a:pt x="64186" y="50709"/>
                </a:lnTo>
                <a:close/>
                <a:moveTo>
                  <a:pt x="22000" y="0"/>
                </a:moveTo>
                <a:cubicBezTo>
                  <a:pt x="21913" y="0"/>
                  <a:pt x="21827" y="22"/>
                  <a:pt x="21750" y="65"/>
                </a:cubicBezTo>
                <a:cubicBezTo>
                  <a:pt x="21596" y="155"/>
                  <a:pt x="21498" y="321"/>
                  <a:pt x="21498" y="502"/>
                </a:cubicBezTo>
                <a:lnTo>
                  <a:pt x="21498" y="24873"/>
                </a:lnTo>
                <a:lnTo>
                  <a:pt x="252" y="37141"/>
                </a:lnTo>
                <a:cubicBezTo>
                  <a:pt x="98" y="37231"/>
                  <a:pt x="0" y="37397"/>
                  <a:pt x="0" y="37573"/>
                </a:cubicBezTo>
                <a:cubicBezTo>
                  <a:pt x="0" y="37753"/>
                  <a:pt x="98" y="37919"/>
                  <a:pt x="252" y="38009"/>
                </a:cubicBezTo>
                <a:lnTo>
                  <a:pt x="20848" y="49901"/>
                </a:lnTo>
                <a:lnTo>
                  <a:pt x="297" y="61768"/>
                </a:lnTo>
                <a:cubicBezTo>
                  <a:pt x="143" y="61858"/>
                  <a:pt x="45" y="62023"/>
                  <a:pt x="45" y="62200"/>
                </a:cubicBezTo>
                <a:cubicBezTo>
                  <a:pt x="45" y="62380"/>
                  <a:pt x="143" y="62545"/>
                  <a:pt x="297" y="62635"/>
                </a:cubicBezTo>
                <a:lnTo>
                  <a:pt x="21705" y="74994"/>
                </a:lnTo>
                <a:cubicBezTo>
                  <a:pt x="21779" y="75039"/>
                  <a:pt x="21870" y="75062"/>
                  <a:pt x="21956" y="75062"/>
                </a:cubicBezTo>
                <a:cubicBezTo>
                  <a:pt x="22043" y="75062"/>
                  <a:pt x="22129" y="75039"/>
                  <a:pt x="22204" y="74994"/>
                </a:cubicBezTo>
                <a:cubicBezTo>
                  <a:pt x="22362" y="74904"/>
                  <a:pt x="22456" y="74738"/>
                  <a:pt x="22456" y="74558"/>
                </a:cubicBezTo>
                <a:lnTo>
                  <a:pt x="22456" y="50821"/>
                </a:lnTo>
                <a:lnTo>
                  <a:pt x="43112" y="62748"/>
                </a:lnTo>
                <a:cubicBezTo>
                  <a:pt x="43176" y="62782"/>
                  <a:pt x="43244" y="62793"/>
                  <a:pt x="43315" y="62801"/>
                </a:cubicBezTo>
                <a:lnTo>
                  <a:pt x="64437" y="74994"/>
                </a:lnTo>
                <a:cubicBezTo>
                  <a:pt x="64512" y="75039"/>
                  <a:pt x="64598" y="75062"/>
                  <a:pt x="64685" y="75062"/>
                </a:cubicBezTo>
                <a:cubicBezTo>
                  <a:pt x="64772" y="75062"/>
                  <a:pt x="64862" y="75039"/>
                  <a:pt x="64937" y="74994"/>
                </a:cubicBezTo>
                <a:cubicBezTo>
                  <a:pt x="65091" y="74904"/>
                  <a:pt x="65188" y="74738"/>
                  <a:pt x="65188" y="74558"/>
                </a:cubicBezTo>
                <a:lnTo>
                  <a:pt x="65188" y="50773"/>
                </a:lnTo>
                <a:lnTo>
                  <a:pt x="85931" y="62748"/>
                </a:lnTo>
                <a:cubicBezTo>
                  <a:pt x="86010" y="62793"/>
                  <a:pt x="86096" y="62815"/>
                  <a:pt x="86183" y="62815"/>
                </a:cubicBezTo>
                <a:cubicBezTo>
                  <a:pt x="86269" y="62815"/>
                  <a:pt x="86355" y="62793"/>
                  <a:pt x="86434" y="62748"/>
                </a:cubicBezTo>
                <a:cubicBezTo>
                  <a:pt x="86589" y="62658"/>
                  <a:pt x="86686" y="62493"/>
                  <a:pt x="86686" y="62312"/>
                </a:cubicBezTo>
                <a:lnTo>
                  <a:pt x="86686" y="37591"/>
                </a:lnTo>
                <a:cubicBezTo>
                  <a:pt x="86686" y="37415"/>
                  <a:pt x="86589" y="37250"/>
                  <a:pt x="86434" y="37160"/>
                </a:cubicBezTo>
                <a:cubicBezTo>
                  <a:pt x="86357" y="37115"/>
                  <a:pt x="86271" y="37092"/>
                  <a:pt x="86184" y="37092"/>
                </a:cubicBezTo>
                <a:cubicBezTo>
                  <a:pt x="86097" y="37092"/>
                  <a:pt x="86010" y="37115"/>
                  <a:pt x="85931" y="37160"/>
                </a:cubicBezTo>
                <a:lnTo>
                  <a:pt x="65320" y="49060"/>
                </a:lnTo>
                <a:lnTo>
                  <a:pt x="65320" y="25128"/>
                </a:lnTo>
                <a:cubicBezTo>
                  <a:pt x="65320" y="24947"/>
                  <a:pt x="65226" y="24782"/>
                  <a:pt x="65068" y="24692"/>
                </a:cubicBezTo>
                <a:cubicBezTo>
                  <a:pt x="64991" y="24647"/>
                  <a:pt x="64905" y="24625"/>
                  <a:pt x="64818" y="24625"/>
                </a:cubicBezTo>
                <a:cubicBezTo>
                  <a:pt x="64732" y="24625"/>
                  <a:pt x="64646" y="24647"/>
                  <a:pt x="64569" y="24692"/>
                </a:cubicBezTo>
                <a:lnTo>
                  <a:pt x="43912" y="36619"/>
                </a:lnTo>
                <a:lnTo>
                  <a:pt x="43912" y="12837"/>
                </a:lnTo>
                <a:cubicBezTo>
                  <a:pt x="43912" y="12657"/>
                  <a:pt x="43815" y="12492"/>
                  <a:pt x="43660" y="12402"/>
                </a:cubicBezTo>
                <a:cubicBezTo>
                  <a:pt x="43638" y="12390"/>
                  <a:pt x="43608" y="12390"/>
                  <a:pt x="43586" y="12383"/>
                </a:cubicBezTo>
                <a:lnTo>
                  <a:pt x="22253" y="65"/>
                </a:lnTo>
                <a:cubicBezTo>
                  <a:pt x="22174" y="22"/>
                  <a:pt x="22087" y="0"/>
                  <a:pt x="22000" y="0"/>
                </a:cubicBez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5"/>
          <p:cNvSpPr/>
          <p:nvPr/>
        </p:nvSpPr>
        <p:spPr>
          <a:xfrm rot="-5400000">
            <a:off x="6423196" y="2422699"/>
            <a:ext cx="2916334" cy="2525273"/>
          </a:xfrm>
          <a:custGeom>
            <a:rect b="b" l="l" r="r" t="t"/>
            <a:pathLst>
              <a:path extrusionOk="0" h="75062" w="86686">
                <a:moveTo>
                  <a:pt x="22504" y="1369"/>
                </a:moveTo>
                <a:lnTo>
                  <a:pt x="42383" y="12848"/>
                </a:lnTo>
                <a:lnTo>
                  <a:pt x="22504" y="24328"/>
                </a:lnTo>
                <a:lnTo>
                  <a:pt x="22504" y="1369"/>
                </a:lnTo>
                <a:close/>
                <a:moveTo>
                  <a:pt x="42906" y="13727"/>
                </a:moveTo>
                <a:lnTo>
                  <a:pt x="42906" y="36686"/>
                </a:lnTo>
                <a:lnTo>
                  <a:pt x="23027" y="25207"/>
                </a:lnTo>
                <a:lnTo>
                  <a:pt x="42906" y="13727"/>
                </a:lnTo>
                <a:close/>
                <a:moveTo>
                  <a:pt x="64317" y="25996"/>
                </a:moveTo>
                <a:lnTo>
                  <a:pt x="64317" y="48977"/>
                </a:lnTo>
                <a:lnTo>
                  <a:pt x="44411" y="37487"/>
                </a:lnTo>
                <a:lnTo>
                  <a:pt x="64317" y="25996"/>
                </a:lnTo>
                <a:close/>
                <a:moveTo>
                  <a:pt x="22504" y="26128"/>
                </a:moveTo>
                <a:lnTo>
                  <a:pt x="42360" y="37591"/>
                </a:lnTo>
                <a:lnTo>
                  <a:pt x="22504" y="49060"/>
                </a:lnTo>
                <a:lnTo>
                  <a:pt x="22504" y="26128"/>
                </a:lnTo>
                <a:close/>
                <a:moveTo>
                  <a:pt x="21408" y="26086"/>
                </a:moveTo>
                <a:lnTo>
                  <a:pt x="21408" y="49063"/>
                </a:lnTo>
                <a:lnTo>
                  <a:pt x="1507" y="37573"/>
                </a:lnTo>
                <a:lnTo>
                  <a:pt x="21408" y="26086"/>
                </a:lnTo>
                <a:close/>
                <a:moveTo>
                  <a:pt x="43867" y="38332"/>
                </a:moveTo>
                <a:lnTo>
                  <a:pt x="63742" y="49804"/>
                </a:lnTo>
                <a:lnTo>
                  <a:pt x="43867" y="61283"/>
                </a:lnTo>
                <a:lnTo>
                  <a:pt x="43867" y="38332"/>
                </a:lnTo>
                <a:close/>
                <a:moveTo>
                  <a:pt x="42861" y="38516"/>
                </a:moveTo>
                <a:lnTo>
                  <a:pt x="42861" y="61445"/>
                </a:lnTo>
                <a:lnTo>
                  <a:pt x="23005" y="49980"/>
                </a:lnTo>
                <a:lnTo>
                  <a:pt x="42861" y="38516"/>
                </a:lnTo>
                <a:close/>
                <a:moveTo>
                  <a:pt x="85683" y="38463"/>
                </a:moveTo>
                <a:lnTo>
                  <a:pt x="85683" y="61445"/>
                </a:lnTo>
                <a:lnTo>
                  <a:pt x="65778" y="49954"/>
                </a:lnTo>
                <a:lnTo>
                  <a:pt x="85683" y="38463"/>
                </a:lnTo>
                <a:close/>
                <a:moveTo>
                  <a:pt x="21453" y="50709"/>
                </a:moveTo>
                <a:lnTo>
                  <a:pt x="21453" y="73691"/>
                </a:lnTo>
                <a:lnTo>
                  <a:pt x="1552" y="62200"/>
                </a:lnTo>
                <a:lnTo>
                  <a:pt x="21453" y="50709"/>
                </a:lnTo>
                <a:close/>
                <a:moveTo>
                  <a:pt x="64186" y="50709"/>
                </a:moveTo>
                <a:lnTo>
                  <a:pt x="64186" y="73691"/>
                </a:lnTo>
                <a:lnTo>
                  <a:pt x="44281" y="62200"/>
                </a:lnTo>
                <a:lnTo>
                  <a:pt x="64186" y="50709"/>
                </a:lnTo>
                <a:close/>
                <a:moveTo>
                  <a:pt x="22000" y="0"/>
                </a:moveTo>
                <a:cubicBezTo>
                  <a:pt x="21913" y="0"/>
                  <a:pt x="21827" y="22"/>
                  <a:pt x="21750" y="65"/>
                </a:cubicBezTo>
                <a:cubicBezTo>
                  <a:pt x="21596" y="155"/>
                  <a:pt x="21498" y="321"/>
                  <a:pt x="21498" y="502"/>
                </a:cubicBezTo>
                <a:lnTo>
                  <a:pt x="21498" y="24873"/>
                </a:lnTo>
                <a:lnTo>
                  <a:pt x="252" y="37141"/>
                </a:lnTo>
                <a:cubicBezTo>
                  <a:pt x="98" y="37231"/>
                  <a:pt x="0" y="37397"/>
                  <a:pt x="0" y="37573"/>
                </a:cubicBezTo>
                <a:cubicBezTo>
                  <a:pt x="0" y="37753"/>
                  <a:pt x="98" y="37919"/>
                  <a:pt x="252" y="38009"/>
                </a:cubicBezTo>
                <a:lnTo>
                  <a:pt x="20848" y="49901"/>
                </a:lnTo>
                <a:lnTo>
                  <a:pt x="297" y="61768"/>
                </a:lnTo>
                <a:cubicBezTo>
                  <a:pt x="143" y="61858"/>
                  <a:pt x="45" y="62023"/>
                  <a:pt x="45" y="62200"/>
                </a:cubicBezTo>
                <a:cubicBezTo>
                  <a:pt x="45" y="62380"/>
                  <a:pt x="143" y="62545"/>
                  <a:pt x="297" y="62635"/>
                </a:cubicBezTo>
                <a:lnTo>
                  <a:pt x="21705" y="74994"/>
                </a:lnTo>
                <a:cubicBezTo>
                  <a:pt x="21779" y="75039"/>
                  <a:pt x="21870" y="75062"/>
                  <a:pt x="21956" y="75062"/>
                </a:cubicBezTo>
                <a:cubicBezTo>
                  <a:pt x="22043" y="75062"/>
                  <a:pt x="22129" y="75039"/>
                  <a:pt x="22204" y="74994"/>
                </a:cubicBezTo>
                <a:cubicBezTo>
                  <a:pt x="22362" y="74904"/>
                  <a:pt x="22456" y="74738"/>
                  <a:pt x="22456" y="74558"/>
                </a:cubicBezTo>
                <a:lnTo>
                  <a:pt x="22456" y="50821"/>
                </a:lnTo>
                <a:lnTo>
                  <a:pt x="43112" y="62748"/>
                </a:lnTo>
                <a:cubicBezTo>
                  <a:pt x="43176" y="62782"/>
                  <a:pt x="43244" y="62793"/>
                  <a:pt x="43315" y="62801"/>
                </a:cubicBezTo>
                <a:lnTo>
                  <a:pt x="64437" y="74994"/>
                </a:lnTo>
                <a:cubicBezTo>
                  <a:pt x="64512" y="75039"/>
                  <a:pt x="64598" y="75062"/>
                  <a:pt x="64685" y="75062"/>
                </a:cubicBezTo>
                <a:cubicBezTo>
                  <a:pt x="64772" y="75062"/>
                  <a:pt x="64862" y="75039"/>
                  <a:pt x="64937" y="74994"/>
                </a:cubicBezTo>
                <a:cubicBezTo>
                  <a:pt x="65091" y="74904"/>
                  <a:pt x="65188" y="74738"/>
                  <a:pt x="65188" y="74558"/>
                </a:cubicBezTo>
                <a:lnTo>
                  <a:pt x="65188" y="50773"/>
                </a:lnTo>
                <a:lnTo>
                  <a:pt x="85931" y="62748"/>
                </a:lnTo>
                <a:cubicBezTo>
                  <a:pt x="86010" y="62793"/>
                  <a:pt x="86096" y="62815"/>
                  <a:pt x="86183" y="62815"/>
                </a:cubicBezTo>
                <a:cubicBezTo>
                  <a:pt x="86269" y="62815"/>
                  <a:pt x="86355" y="62793"/>
                  <a:pt x="86434" y="62748"/>
                </a:cubicBezTo>
                <a:cubicBezTo>
                  <a:pt x="86589" y="62658"/>
                  <a:pt x="86686" y="62493"/>
                  <a:pt x="86686" y="62312"/>
                </a:cubicBezTo>
                <a:lnTo>
                  <a:pt x="86686" y="37591"/>
                </a:lnTo>
                <a:cubicBezTo>
                  <a:pt x="86686" y="37415"/>
                  <a:pt x="86589" y="37250"/>
                  <a:pt x="86434" y="37160"/>
                </a:cubicBezTo>
                <a:cubicBezTo>
                  <a:pt x="86357" y="37115"/>
                  <a:pt x="86271" y="37092"/>
                  <a:pt x="86184" y="37092"/>
                </a:cubicBezTo>
                <a:cubicBezTo>
                  <a:pt x="86097" y="37092"/>
                  <a:pt x="86010" y="37115"/>
                  <a:pt x="85931" y="37160"/>
                </a:cubicBezTo>
                <a:lnTo>
                  <a:pt x="65320" y="49060"/>
                </a:lnTo>
                <a:lnTo>
                  <a:pt x="65320" y="25128"/>
                </a:lnTo>
                <a:cubicBezTo>
                  <a:pt x="65320" y="24947"/>
                  <a:pt x="65226" y="24782"/>
                  <a:pt x="65068" y="24692"/>
                </a:cubicBezTo>
                <a:cubicBezTo>
                  <a:pt x="64991" y="24647"/>
                  <a:pt x="64905" y="24625"/>
                  <a:pt x="64818" y="24625"/>
                </a:cubicBezTo>
                <a:cubicBezTo>
                  <a:pt x="64732" y="24625"/>
                  <a:pt x="64646" y="24647"/>
                  <a:pt x="64569" y="24692"/>
                </a:cubicBezTo>
                <a:lnTo>
                  <a:pt x="43912" y="36619"/>
                </a:lnTo>
                <a:lnTo>
                  <a:pt x="43912" y="12837"/>
                </a:lnTo>
                <a:cubicBezTo>
                  <a:pt x="43912" y="12657"/>
                  <a:pt x="43815" y="12492"/>
                  <a:pt x="43660" y="12402"/>
                </a:cubicBezTo>
                <a:cubicBezTo>
                  <a:pt x="43638" y="12390"/>
                  <a:pt x="43608" y="12390"/>
                  <a:pt x="43586" y="12383"/>
                </a:cubicBezTo>
                <a:lnTo>
                  <a:pt x="22253" y="65"/>
                </a:lnTo>
                <a:cubicBezTo>
                  <a:pt x="22174" y="22"/>
                  <a:pt x="22087" y="0"/>
                  <a:pt x="22000" y="0"/>
                </a:cubicBez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5"/>
          <p:cNvGrpSpPr/>
          <p:nvPr/>
        </p:nvGrpSpPr>
        <p:grpSpPr>
          <a:xfrm>
            <a:off x="585183" y="0"/>
            <a:ext cx="1171800" cy="508050"/>
            <a:chOff x="2390775" y="596650"/>
            <a:chExt cx="1171800" cy="508050"/>
          </a:xfrm>
        </p:grpSpPr>
        <p:sp>
          <p:nvSpPr>
            <p:cNvPr id="79" name="Google Shape;79;p5"/>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5"/>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9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 name="Google Shape;81;p5"/>
          <p:cNvGrpSpPr/>
          <p:nvPr/>
        </p:nvGrpSpPr>
        <p:grpSpPr>
          <a:xfrm rot="10800000">
            <a:off x="7387033" y="4635450"/>
            <a:ext cx="1171800" cy="508050"/>
            <a:chOff x="2390775" y="596650"/>
            <a:chExt cx="1171800" cy="508050"/>
          </a:xfrm>
        </p:grpSpPr>
        <p:sp>
          <p:nvSpPr>
            <p:cNvPr id="82" name="Google Shape;82;p5"/>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5"/>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9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5"/>
          <p:cNvSpPr txBox="1"/>
          <p:nvPr>
            <p:ph idx="12" type="sldNum"/>
          </p:nvPr>
        </p:nvSpPr>
        <p:spPr>
          <a:xfrm>
            <a:off x="8556784" y="4749851"/>
            <a:ext cx="548700" cy="393600"/>
          </a:xfrm>
          <a:prstGeom prst="rect">
            <a:avLst/>
          </a:prstGeom>
          <a:noFill/>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5" name="Shape 85"/>
        <p:cNvGrpSpPr/>
        <p:nvPr/>
      </p:nvGrpSpPr>
      <p:grpSpPr>
        <a:xfrm>
          <a:off x="0" y="0"/>
          <a:ext cx="0" cy="0"/>
          <a:chOff x="0" y="0"/>
          <a:chExt cx="0" cy="0"/>
        </a:xfrm>
      </p:grpSpPr>
      <p:sp>
        <p:nvSpPr>
          <p:cNvPr id="86" name="Google Shape;86;p6"/>
          <p:cNvSpPr txBox="1"/>
          <p:nvPr>
            <p:ph type="ctrTitle"/>
          </p:nvPr>
        </p:nvSpPr>
        <p:spPr>
          <a:xfrm>
            <a:off x="4763100" y="409525"/>
            <a:ext cx="3666900" cy="9348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grpSp>
        <p:nvGrpSpPr>
          <p:cNvPr id="87" name="Google Shape;87;p6"/>
          <p:cNvGrpSpPr/>
          <p:nvPr/>
        </p:nvGrpSpPr>
        <p:grpSpPr>
          <a:xfrm>
            <a:off x="8" y="-3"/>
            <a:ext cx="9144000" cy="5143503"/>
            <a:chOff x="8" y="-3"/>
            <a:chExt cx="9144000" cy="5143503"/>
          </a:xfrm>
        </p:grpSpPr>
        <p:sp>
          <p:nvSpPr>
            <p:cNvPr id="88" name="Google Shape;88;p6"/>
            <p:cNvSpPr/>
            <p:nvPr/>
          </p:nvSpPr>
          <p:spPr>
            <a:xfrm rot="5400000">
              <a:off x="273482" y="251090"/>
              <a:ext cx="3745052" cy="3242866"/>
            </a:xfrm>
            <a:custGeom>
              <a:rect b="b" l="l" r="r" t="t"/>
              <a:pathLst>
                <a:path extrusionOk="0" h="75062" w="86686">
                  <a:moveTo>
                    <a:pt x="22504" y="1369"/>
                  </a:moveTo>
                  <a:lnTo>
                    <a:pt x="42383" y="12848"/>
                  </a:lnTo>
                  <a:lnTo>
                    <a:pt x="22504" y="24328"/>
                  </a:lnTo>
                  <a:lnTo>
                    <a:pt x="22504" y="1369"/>
                  </a:lnTo>
                  <a:close/>
                  <a:moveTo>
                    <a:pt x="42906" y="13727"/>
                  </a:moveTo>
                  <a:lnTo>
                    <a:pt x="42906" y="36686"/>
                  </a:lnTo>
                  <a:lnTo>
                    <a:pt x="23027" y="25207"/>
                  </a:lnTo>
                  <a:lnTo>
                    <a:pt x="42906" y="13727"/>
                  </a:lnTo>
                  <a:close/>
                  <a:moveTo>
                    <a:pt x="64317" y="25996"/>
                  </a:moveTo>
                  <a:lnTo>
                    <a:pt x="64317" y="48977"/>
                  </a:lnTo>
                  <a:lnTo>
                    <a:pt x="44411" y="37487"/>
                  </a:lnTo>
                  <a:lnTo>
                    <a:pt x="64317" y="25996"/>
                  </a:lnTo>
                  <a:close/>
                  <a:moveTo>
                    <a:pt x="22504" y="26128"/>
                  </a:moveTo>
                  <a:lnTo>
                    <a:pt x="42360" y="37591"/>
                  </a:lnTo>
                  <a:lnTo>
                    <a:pt x="22504" y="49060"/>
                  </a:lnTo>
                  <a:lnTo>
                    <a:pt x="22504" y="26128"/>
                  </a:lnTo>
                  <a:close/>
                  <a:moveTo>
                    <a:pt x="21408" y="26086"/>
                  </a:moveTo>
                  <a:lnTo>
                    <a:pt x="21408" y="49063"/>
                  </a:lnTo>
                  <a:lnTo>
                    <a:pt x="1507" y="37573"/>
                  </a:lnTo>
                  <a:lnTo>
                    <a:pt x="21408" y="26086"/>
                  </a:lnTo>
                  <a:close/>
                  <a:moveTo>
                    <a:pt x="43867" y="38332"/>
                  </a:moveTo>
                  <a:lnTo>
                    <a:pt x="63742" y="49804"/>
                  </a:lnTo>
                  <a:lnTo>
                    <a:pt x="43867" y="61283"/>
                  </a:lnTo>
                  <a:lnTo>
                    <a:pt x="43867" y="38332"/>
                  </a:lnTo>
                  <a:close/>
                  <a:moveTo>
                    <a:pt x="42861" y="38516"/>
                  </a:moveTo>
                  <a:lnTo>
                    <a:pt x="42861" y="61445"/>
                  </a:lnTo>
                  <a:lnTo>
                    <a:pt x="23005" y="49980"/>
                  </a:lnTo>
                  <a:lnTo>
                    <a:pt x="42861" y="38516"/>
                  </a:lnTo>
                  <a:close/>
                  <a:moveTo>
                    <a:pt x="85683" y="38463"/>
                  </a:moveTo>
                  <a:lnTo>
                    <a:pt x="85683" y="61445"/>
                  </a:lnTo>
                  <a:lnTo>
                    <a:pt x="65778" y="49954"/>
                  </a:lnTo>
                  <a:lnTo>
                    <a:pt x="85683" y="38463"/>
                  </a:lnTo>
                  <a:close/>
                  <a:moveTo>
                    <a:pt x="21453" y="50709"/>
                  </a:moveTo>
                  <a:lnTo>
                    <a:pt x="21453" y="73691"/>
                  </a:lnTo>
                  <a:lnTo>
                    <a:pt x="1552" y="62200"/>
                  </a:lnTo>
                  <a:lnTo>
                    <a:pt x="21453" y="50709"/>
                  </a:lnTo>
                  <a:close/>
                  <a:moveTo>
                    <a:pt x="64186" y="50709"/>
                  </a:moveTo>
                  <a:lnTo>
                    <a:pt x="64186" y="73691"/>
                  </a:lnTo>
                  <a:lnTo>
                    <a:pt x="44281" y="62200"/>
                  </a:lnTo>
                  <a:lnTo>
                    <a:pt x="64186" y="50709"/>
                  </a:lnTo>
                  <a:close/>
                  <a:moveTo>
                    <a:pt x="22000" y="0"/>
                  </a:moveTo>
                  <a:cubicBezTo>
                    <a:pt x="21913" y="0"/>
                    <a:pt x="21827" y="22"/>
                    <a:pt x="21750" y="65"/>
                  </a:cubicBezTo>
                  <a:cubicBezTo>
                    <a:pt x="21596" y="155"/>
                    <a:pt x="21498" y="321"/>
                    <a:pt x="21498" y="502"/>
                  </a:cubicBezTo>
                  <a:lnTo>
                    <a:pt x="21498" y="24873"/>
                  </a:lnTo>
                  <a:lnTo>
                    <a:pt x="252" y="37141"/>
                  </a:lnTo>
                  <a:cubicBezTo>
                    <a:pt x="98" y="37231"/>
                    <a:pt x="0" y="37397"/>
                    <a:pt x="0" y="37573"/>
                  </a:cubicBezTo>
                  <a:cubicBezTo>
                    <a:pt x="0" y="37753"/>
                    <a:pt x="98" y="37919"/>
                    <a:pt x="252" y="38009"/>
                  </a:cubicBezTo>
                  <a:lnTo>
                    <a:pt x="20848" y="49901"/>
                  </a:lnTo>
                  <a:lnTo>
                    <a:pt x="297" y="61768"/>
                  </a:lnTo>
                  <a:cubicBezTo>
                    <a:pt x="143" y="61858"/>
                    <a:pt x="45" y="62023"/>
                    <a:pt x="45" y="62200"/>
                  </a:cubicBezTo>
                  <a:cubicBezTo>
                    <a:pt x="45" y="62380"/>
                    <a:pt x="143" y="62545"/>
                    <a:pt x="297" y="62635"/>
                  </a:cubicBezTo>
                  <a:lnTo>
                    <a:pt x="21705" y="74994"/>
                  </a:lnTo>
                  <a:cubicBezTo>
                    <a:pt x="21779" y="75039"/>
                    <a:pt x="21870" y="75062"/>
                    <a:pt x="21956" y="75062"/>
                  </a:cubicBezTo>
                  <a:cubicBezTo>
                    <a:pt x="22043" y="75062"/>
                    <a:pt x="22129" y="75039"/>
                    <a:pt x="22204" y="74994"/>
                  </a:cubicBezTo>
                  <a:cubicBezTo>
                    <a:pt x="22362" y="74904"/>
                    <a:pt x="22456" y="74738"/>
                    <a:pt x="22456" y="74558"/>
                  </a:cubicBezTo>
                  <a:lnTo>
                    <a:pt x="22456" y="50821"/>
                  </a:lnTo>
                  <a:lnTo>
                    <a:pt x="43112" y="62748"/>
                  </a:lnTo>
                  <a:cubicBezTo>
                    <a:pt x="43176" y="62782"/>
                    <a:pt x="43244" y="62793"/>
                    <a:pt x="43315" y="62801"/>
                  </a:cubicBezTo>
                  <a:lnTo>
                    <a:pt x="64437" y="74994"/>
                  </a:lnTo>
                  <a:cubicBezTo>
                    <a:pt x="64512" y="75039"/>
                    <a:pt x="64598" y="75062"/>
                    <a:pt x="64685" y="75062"/>
                  </a:cubicBezTo>
                  <a:cubicBezTo>
                    <a:pt x="64772" y="75062"/>
                    <a:pt x="64862" y="75039"/>
                    <a:pt x="64937" y="74994"/>
                  </a:cubicBezTo>
                  <a:cubicBezTo>
                    <a:pt x="65091" y="74904"/>
                    <a:pt x="65188" y="74738"/>
                    <a:pt x="65188" y="74558"/>
                  </a:cubicBezTo>
                  <a:lnTo>
                    <a:pt x="65188" y="50773"/>
                  </a:lnTo>
                  <a:lnTo>
                    <a:pt x="85931" y="62748"/>
                  </a:lnTo>
                  <a:cubicBezTo>
                    <a:pt x="86010" y="62793"/>
                    <a:pt x="86096" y="62815"/>
                    <a:pt x="86183" y="62815"/>
                  </a:cubicBezTo>
                  <a:cubicBezTo>
                    <a:pt x="86269" y="62815"/>
                    <a:pt x="86355" y="62793"/>
                    <a:pt x="86434" y="62748"/>
                  </a:cubicBezTo>
                  <a:cubicBezTo>
                    <a:pt x="86589" y="62658"/>
                    <a:pt x="86686" y="62493"/>
                    <a:pt x="86686" y="62312"/>
                  </a:cubicBezTo>
                  <a:lnTo>
                    <a:pt x="86686" y="37591"/>
                  </a:lnTo>
                  <a:cubicBezTo>
                    <a:pt x="86686" y="37415"/>
                    <a:pt x="86589" y="37250"/>
                    <a:pt x="86434" y="37160"/>
                  </a:cubicBezTo>
                  <a:cubicBezTo>
                    <a:pt x="86357" y="37115"/>
                    <a:pt x="86271" y="37092"/>
                    <a:pt x="86184" y="37092"/>
                  </a:cubicBezTo>
                  <a:cubicBezTo>
                    <a:pt x="86097" y="37092"/>
                    <a:pt x="86010" y="37115"/>
                    <a:pt x="85931" y="37160"/>
                  </a:cubicBezTo>
                  <a:lnTo>
                    <a:pt x="65320" y="49060"/>
                  </a:lnTo>
                  <a:lnTo>
                    <a:pt x="65320" y="25128"/>
                  </a:lnTo>
                  <a:cubicBezTo>
                    <a:pt x="65320" y="24947"/>
                    <a:pt x="65226" y="24782"/>
                    <a:pt x="65068" y="24692"/>
                  </a:cubicBezTo>
                  <a:cubicBezTo>
                    <a:pt x="64991" y="24647"/>
                    <a:pt x="64905" y="24625"/>
                    <a:pt x="64818" y="24625"/>
                  </a:cubicBezTo>
                  <a:cubicBezTo>
                    <a:pt x="64732" y="24625"/>
                    <a:pt x="64646" y="24647"/>
                    <a:pt x="64569" y="24692"/>
                  </a:cubicBezTo>
                  <a:lnTo>
                    <a:pt x="43912" y="36619"/>
                  </a:lnTo>
                  <a:lnTo>
                    <a:pt x="43912" y="12837"/>
                  </a:lnTo>
                  <a:cubicBezTo>
                    <a:pt x="43912" y="12657"/>
                    <a:pt x="43815" y="12492"/>
                    <a:pt x="43660" y="12402"/>
                  </a:cubicBezTo>
                  <a:cubicBezTo>
                    <a:pt x="43638" y="12390"/>
                    <a:pt x="43608" y="12390"/>
                    <a:pt x="43586" y="12383"/>
                  </a:cubicBezTo>
                  <a:lnTo>
                    <a:pt x="22253" y="65"/>
                  </a:lnTo>
                  <a:cubicBezTo>
                    <a:pt x="22174" y="22"/>
                    <a:pt x="22087" y="0"/>
                    <a:pt x="22000" y="0"/>
                  </a:cubicBez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 name="Google Shape;89;p6"/>
            <p:cNvGrpSpPr/>
            <p:nvPr/>
          </p:nvGrpSpPr>
          <p:grpSpPr>
            <a:xfrm>
              <a:off x="8" y="0"/>
              <a:ext cx="1756975" cy="1524150"/>
              <a:chOff x="1805600" y="596650"/>
              <a:chExt cx="1756975" cy="1524150"/>
            </a:xfrm>
          </p:grpSpPr>
          <p:sp>
            <p:nvSpPr>
              <p:cNvPr id="90" name="Google Shape;90;p6"/>
              <p:cNvSpPr/>
              <p:nvPr/>
            </p:nvSpPr>
            <p:spPr>
              <a:xfrm>
                <a:off x="20981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6"/>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6"/>
              <p:cNvSpPr/>
              <p:nvPr/>
            </p:nvSpPr>
            <p:spPr>
              <a:xfrm>
                <a:off x="26833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6"/>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9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6"/>
              <p:cNvSpPr/>
              <p:nvPr/>
            </p:nvSpPr>
            <p:spPr>
              <a:xfrm>
                <a:off x="180560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6"/>
              <p:cNvSpPr/>
              <p:nvPr/>
            </p:nvSpPr>
            <p:spPr>
              <a:xfrm>
                <a:off x="239075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6"/>
              <p:cNvSpPr/>
              <p:nvPr/>
            </p:nvSpPr>
            <p:spPr>
              <a:xfrm>
                <a:off x="2098175" y="16127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 name="Google Shape;97;p6"/>
            <p:cNvGrpSpPr/>
            <p:nvPr/>
          </p:nvGrpSpPr>
          <p:grpSpPr>
            <a:xfrm rot="10800000">
              <a:off x="7387033" y="3619350"/>
              <a:ext cx="1756975" cy="1524150"/>
              <a:chOff x="1805600" y="596650"/>
              <a:chExt cx="1756975" cy="1524150"/>
            </a:xfrm>
          </p:grpSpPr>
          <p:sp>
            <p:nvSpPr>
              <p:cNvPr id="98" name="Google Shape;98;p6"/>
              <p:cNvSpPr/>
              <p:nvPr/>
            </p:nvSpPr>
            <p:spPr>
              <a:xfrm>
                <a:off x="20981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6"/>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
              <p:cNvSpPr/>
              <p:nvPr/>
            </p:nvSpPr>
            <p:spPr>
              <a:xfrm>
                <a:off x="26833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6"/>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9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a:off x="180560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6"/>
              <p:cNvSpPr/>
              <p:nvPr/>
            </p:nvSpPr>
            <p:spPr>
              <a:xfrm>
                <a:off x="239075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
              <p:cNvSpPr/>
              <p:nvPr/>
            </p:nvSpPr>
            <p:spPr>
              <a:xfrm>
                <a:off x="2098175" y="16127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6"/>
            <p:cNvSpPr/>
            <p:nvPr/>
          </p:nvSpPr>
          <p:spPr>
            <a:xfrm>
              <a:off x="3054458" y="46354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 name="Google Shape;106;p6"/>
          <p:cNvSpPr txBox="1"/>
          <p:nvPr>
            <p:ph idx="12" type="sldNum"/>
          </p:nvPr>
        </p:nvSpPr>
        <p:spPr>
          <a:xfrm>
            <a:off x="8556784" y="4749851"/>
            <a:ext cx="548700" cy="393600"/>
          </a:xfrm>
          <a:prstGeom prst="rect">
            <a:avLst/>
          </a:prstGeom>
          <a:noFill/>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7" name="Shape 107"/>
        <p:cNvGrpSpPr/>
        <p:nvPr/>
      </p:nvGrpSpPr>
      <p:grpSpPr>
        <a:xfrm>
          <a:off x="0" y="0"/>
          <a:ext cx="0" cy="0"/>
          <a:chOff x="0" y="0"/>
          <a:chExt cx="0" cy="0"/>
        </a:xfrm>
      </p:grpSpPr>
      <p:grpSp>
        <p:nvGrpSpPr>
          <p:cNvPr id="108" name="Google Shape;108;p7"/>
          <p:cNvGrpSpPr/>
          <p:nvPr/>
        </p:nvGrpSpPr>
        <p:grpSpPr>
          <a:xfrm>
            <a:off x="170883" y="0"/>
            <a:ext cx="8802242" cy="5143500"/>
            <a:chOff x="170883" y="0"/>
            <a:chExt cx="8802242" cy="5143500"/>
          </a:xfrm>
        </p:grpSpPr>
        <p:sp>
          <p:nvSpPr>
            <p:cNvPr id="109" name="Google Shape;109;p7"/>
            <p:cNvSpPr/>
            <p:nvPr/>
          </p:nvSpPr>
          <p:spPr>
            <a:xfrm flipH="1" rot="5400000">
              <a:off x="472324" y="1649540"/>
              <a:ext cx="3745052" cy="3242866"/>
            </a:xfrm>
            <a:custGeom>
              <a:rect b="b" l="l" r="r" t="t"/>
              <a:pathLst>
                <a:path extrusionOk="0" h="75062" w="86686">
                  <a:moveTo>
                    <a:pt x="22504" y="1369"/>
                  </a:moveTo>
                  <a:lnTo>
                    <a:pt x="42383" y="12848"/>
                  </a:lnTo>
                  <a:lnTo>
                    <a:pt x="22504" y="24328"/>
                  </a:lnTo>
                  <a:lnTo>
                    <a:pt x="22504" y="1369"/>
                  </a:lnTo>
                  <a:close/>
                  <a:moveTo>
                    <a:pt x="42906" y="13727"/>
                  </a:moveTo>
                  <a:lnTo>
                    <a:pt x="42906" y="36686"/>
                  </a:lnTo>
                  <a:lnTo>
                    <a:pt x="23027" y="25207"/>
                  </a:lnTo>
                  <a:lnTo>
                    <a:pt x="42906" y="13727"/>
                  </a:lnTo>
                  <a:close/>
                  <a:moveTo>
                    <a:pt x="64317" y="25996"/>
                  </a:moveTo>
                  <a:lnTo>
                    <a:pt x="64317" y="48977"/>
                  </a:lnTo>
                  <a:lnTo>
                    <a:pt x="44411" y="37487"/>
                  </a:lnTo>
                  <a:lnTo>
                    <a:pt x="64317" y="25996"/>
                  </a:lnTo>
                  <a:close/>
                  <a:moveTo>
                    <a:pt x="22504" y="26128"/>
                  </a:moveTo>
                  <a:lnTo>
                    <a:pt x="42360" y="37591"/>
                  </a:lnTo>
                  <a:lnTo>
                    <a:pt x="22504" y="49060"/>
                  </a:lnTo>
                  <a:lnTo>
                    <a:pt x="22504" y="26128"/>
                  </a:lnTo>
                  <a:close/>
                  <a:moveTo>
                    <a:pt x="21408" y="26086"/>
                  </a:moveTo>
                  <a:lnTo>
                    <a:pt x="21408" y="49063"/>
                  </a:lnTo>
                  <a:lnTo>
                    <a:pt x="1507" y="37573"/>
                  </a:lnTo>
                  <a:lnTo>
                    <a:pt x="21408" y="26086"/>
                  </a:lnTo>
                  <a:close/>
                  <a:moveTo>
                    <a:pt x="43867" y="38332"/>
                  </a:moveTo>
                  <a:lnTo>
                    <a:pt x="63742" y="49804"/>
                  </a:lnTo>
                  <a:lnTo>
                    <a:pt x="43867" y="61283"/>
                  </a:lnTo>
                  <a:lnTo>
                    <a:pt x="43867" y="38332"/>
                  </a:lnTo>
                  <a:close/>
                  <a:moveTo>
                    <a:pt x="42861" y="38516"/>
                  </a:moveTo>
                  <a:lnTo>
                    <a:pt x="42861" y="61445"/>
                  </a:lnTo>
                  <a:lnTo>
                    <a:pt x="23005" y="49980"/>
                  </a:lnTo>
                  <a:lnTo>
                    <a:pt x="42861" y="38516"/>
                  </a:lnTo>
                  <a:close/>
                  <a:moveTo>
                    <a:pt x="85683" y="38463"/>
                  </a:moveTo>
                  <a:lnTo>
                    <a:pt x="85683" y="61445"/>
                  </a:lnTo>
                  <a:lnTo>
                    <a:pt x="65778" y="49954"/>
                  </a:lnTo>
                  <a:lnTo>
                    <a:pt x="85683" y="38463"/>
                  </a:lnTo>
                  <a:close/>
                  <a:moveTo>
                    <a:pt x="21453" y="50709"/>
                  </a:moveTo>
                  <a:lnTo>
                    <a:pt x="21453" y="73691"/>
                  </a:lnTo>
                  <a:lnTo>
                    <a:pt x="1552" y="62200"/>
                  </a:lnTo>
                  <a:lnTo>
                    <a:pt x="21453" y="50709"/>
                  </a:lnTo>
                  <a:close/>
                  <a:moveTo>
                    <a:pt x="64186" y="50709"/>
                  </a:moveTo>
                  <a:lnTo>
                    <a:pt x="64186" y="73691"/>
                  </a:lnTo>
                  <a:lnTo>
                    <a:pt x="44281" y="62200"/>
                  </a:lnTo>
                  <a:lnTo>
                    <a:pt x="64186" y="50709"/>
                  </a:lnTo>
                  <a:close/>
                  <a:moveTo>
                    <a:pt x="22000" y="0"/>
                  </a:moveTo>
                  <a:cubicBezTo>
                    <a:pt x="21913" y="0"/>
                    <a:pt x="21827" y="22"/>
                    <a:pt x="21750" y="65"/>
                  </a:cubicBezTo>
                  <a:cubicBezTo>
                    <a:pt x="21596" y="155"/>
                    <a:pt x="21498" y="321"/>
                    <a:pt x="21498" y="502"/>
                  </a:cubicBezTo>
                  <a:lnTo>
                    <a:pt x="21498" y="24873"/>
                  </a:lnTo>
                  <a:lnTo>
                    <a:pt x="252" y="37141"/>
                  </a:lnTo>
                  <a:cubicBezTo>
                    <a:pt x="98" y="37231"/>
                    <a:pt x="0" y="37397"/>
                    <a:pt x="0" y="37573"/>
                  </a:cubicBezTo>
                  <a:cubicBezTo>
                    <a:pt x="0" y="37753"/>
                    <a:pt x="98" y="37919"/>
                    <a:pt x="252" y="38009"/>
                  </a:cubicBezTo>
                  <a:lnTo>
                    <a:pt x="20848" y="49901"/>
                  </a:lnTo>
                  <a:lnTo>
                    <a:pt x="297" y="61768"/>
                  </a:lnTo>
                  <a:cubicBezTo>
                    <a:pt x="143" y="61858"/>
                    <a:pt x="45" y="62023"/>
                    <a:pt x="45" y="62200"/>
                  </a:cubicBezTo>
                  <a:cubicBezTo>
                    <a:pt x="45" y="62380"/>
                    <a:pt x="143" y="62545"/>
                    <a:pt x="297" y="62635"/>
                  </a:cubicBezTo>
                  <a:lnTo>
                    <a:pt x="21705" y="74994"/>
                  </a:lnTo>
                  <a:cubicBezTo>
                    <a:pt x="21779" y="75039"/>
                    <a:pt x="21870" y="75062"/>
                    <a:pt x="21956" y="75062"/>
                  </a:cubicBezTo>
                  <a:cubicBezTo>
                    <a:pt x="22043" y="75062"/>
                    <a:pt x="22129" y="75039"/>
                    <a:pt x="22204" y="74994"/>
                  </a:cubicBezTo>
                  <a:cubicBezTo>
                    <a:pt x="22362" y="74904"/>
                    <a:pt x="22456" y="74738"/>
                    <a:pt x="22456" y="74558"/>
                  </a:cubicBezTo>
                  <a:lnTo>
                    <a:pt x="22456" y="50821"/>
                  </a:lnTo>
                  <a:lnTo>
                    <a:pt x="43112" y="62748"/>
                  </a:lnTo>
                  <a:cubicBezTo>
                    <a:pt x="43176" y="62782"/>
                    <a:pt x="43244" y="62793"/>
                    <a:pt x="43315" y="62801"/>
                  </a:cubicBezTo>
                  <a:lnTo>
                    <a:pt x="64437" y="74994"/>
                  </a:lnTo>
                  <a:cubicBezTo>
                    <a:pt x="64512" y="75039"/>
                    <a:pt x="64598" y="75062"/>
                    <a:pt x="64685" y="75062"/>
                  </a:cubicBezTo>
                  <a:cubicBezTo>
                    <a:pt x="64772" y="75062"/>
                    <a:pt x="64862" y="75039"/>
                    <a:pt x="64937" y="74994"/>
                  </a:cubicBezTo>
                  <a:cubicBezTo>
                    <a:pt x="65091" y="74904"/>
                    <a:pt x="65188" y="74738"/>
                    <a:pt x="65188" y="74558"/>
                  </a:cubicBezTo>
                  <a:lnTo>
                    <a:pt x="65188" y="50773"/>
                  </a:lnTo>
                  <a:lnTo>
                    <a:pt x="85931" y="62748"/>
                  </a:lnTo>
                  <a:cubicBezTo>
                    <a:pt x="86010" y="62793"/>
                    <a:pt x="86096" y="62815"/>
                    <a:pt x="86183" y="62815"/>
                  </a:cubicBezTo>
                  <a:cubicBezTo>
                    <a:pt x="86269" y="62815"/>
                    <a:pt x="86355" y="62793"/>
                    <a:pt x="86434" y="62748"/>
                  </a:cubicBezTo>
                  <a:cubicBezTo>
                    <a:pt x="86589" y="62658"/>
                    <a:pt x="86686" y="62493"/>
                    <a:pt x="86686" y="62312"/>
                  </a:cubicBezTo>
                  <a:lnTo>
                    <a:pt x="86686" y="37591"/>
                  </a:lnTo>
                  <a:cubicBezTo>
                    <a:pt x="86686" y="37415"/>
                    <a:pt x="86589" y="37250"/>
                    <a:pt x="86434" y="37160"/>
                  </a:cubicBezTo>
                  <a:cubicBezTo>
                    <a:pt x="86357" y="37115"/>
                    <a:pt x="86271" y="37092"/>
                    <a:pt x="86184" y="37092"/>
                  </a:cubicBezTo>
                  <a:cubicBezTo>
                    <a:pt x="86097" y="37092"/>
                    <a:pt x="86010" y="37115"/>
                    <a:pt x="85931" y="37160"/>
                  </a:cubicBezTo>
                  <a:lnTo>
                    <a:pt x="65320" y="49060"/>
                  </a:lnTo>
                  <a:lnTo>
                    <a:pt x="65320" y="25128"/>
                  </a:lnTo>
                  <a:cubicBezTo>
                    <a:pt x="65320" y="24947"/>
                    <a:pt x="65226" y="24782"/>
                    <a:pt x="65068" y="24692"/>
                  </a:cubicBezTo>
                  <a:cubicBezTo>
                    <a:pt x="64991" y="24647"/>
                    <a:pt x="64905" y="24625"/>
                    <a:pt x="64818" y="24625"/>
                  </a:cubicBezTo>
                  <a:cubicBezTo>
                    <a:pt x="64732" y="24625"/>
                    <a:pt x="64646" y="24647"/>
                    <a:pt x="64569" y="24692"/>
                  </a:cubicBezTo>
                  <a:lnTo>
                    <a:pt x="43912" y="36619"/>
                  </a:lnTo>
                  <a:lnTo>
                    <a:pt x="43912" y="12837"/>
                  </a:lnTo>
                  <a:cubicBezTo>
                    <a:pt x="43912" y="12657"/>
                    <a:pt x="43815" y="12492"/>
                    <a:pt x="43660" y="12402"/>
                  </a:cubicBezTo>
                  <a:cubicBezTo>
                    <a:pt x="43638" y="12390"/>
                    <a:pt x="43608" y="12390"/>
                    <a:pt x="43586" y="12383"/>
                  </a:cubicBezTo>
                  <a:lnTo>
                    <a:pt x="22253" y="65"/>
                  </a:lnTo>
                  <a:cubicBezTo>
                    <a:pt x="22174" y="22"/>
                    <a:pt x="22087" y="0"/>
                    <a:pt x="22000" y="0"/>
                  </a:cubicBez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7"/>
            <p:cNvGrpSpPr/>
            <p:nvPr/>
          </p:nvGrpSpPr>
          <p:grpSpPr>
            <a:xfrm flipH="1">
              <a:off x="7216150" y="0"/>
              <a:ext cx="1756975" cy="1524150"/>
              <a:chOff x="1805600" y="596650"/>
              <a:chExt cx="1756975" cy="1524150"/>
            </a:xfrm>
          </p:grpSpPr>
          <p:sp>
            <p:nvSpPr>
              <p:cNvPr id="111" name="Google Shape;111;p7"/>
              <p:cNvSpPr/>
              <p:nvPr/>
            </p:nvSpPr>
            <p:spPr>
              <a:xfrm>
                <a:off x="20981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7"/>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7"/>
              <p:cNvSpPr/>
              <p:nvPr/>
            </p:nvSpPr>
            <p:spPr>
              <a:xfrm>
                <a:off x="26833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7"/>
              <p:cNvSpPr/>
              <p:nvPr/>
            </p:nvSpPr>
            <p:spPr>
              <a:xfrm>
                <a:off x="180560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a:off x="239075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7"/>
              <p:cNvSpPr/>
              <p:nvPr/>
            </p:nvSpPr>
            <p:spPr>
              <a:xfrm>
                <a:off x="2098175" y="16127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 name="Google Shape;118;p7"/>
            <p:cNvSpPr/>
            <p:nvPr/>
          </p:nvSpPr>
          <p:spPr>
            <a:xfrm flipH="1">
              <a:off x="170883" y="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7"/>
            <p:cNvSpPr/>
            <p:nvPr/>
          </p:nvSpPr>
          <p:spPr>
            <a:xfrm flipH="1">
              <a:off x="8093908" y="40735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 name="Google Shape;120;p7"/>
            <p:cNvGrpSpPr/>
            <p:nvPr/>
          </p:nvGrpSpPr>
          <p:grpSpPr>
            <a:xfrm flipH="1">
              <a:off x="173425" y="3111300"/>
              <a:ext cx="1171800" cy="2032200"/>
              <a:chOff x="5328583" y="229200"/>
              <a:chExt cx="1171800" cy="2032200"/>
            </a:xfrm>
          </p:grpSpPr>
          <p:sp>
            <p:nvSpPr>
              <p:cNvPr id="121" name="Google Shape;121;p7"/>
              <p:cNvSpPr/>
              <p:nvPr/>
            </p:nvSpPr>
            <p:spPr>
              <a:xfrm rot="10800000">
                <a:off x="5328583" y="7372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7"/>
              <p:cNvSpPr/>
              <p:nvPr/>
            </p:nvSpPr>
            <p:spPr>
              <a:xfrm>
                <a:off x="5913733" y="2292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7"/>
              <p:cNvSpPr/>
              <p:nvPr/>
            </p:nvSpPr>
            <p:spPr>
              <a:xfrm rot="10800000">
                <a:off x="5622633" y="12453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7"/>
              <p:cNvSpPr/>
              <p:nvPr/>
            </p:nvSpPr>
            <p:spPr>
              <a:xfrm rot="10800000">
                <a:off x="5328583" y="17533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7"/>
              <p:cNvSpPr/>
              <p:nvPr/>
            </p:nvSpPr>
            <p:spPr>
              <a:xfrm rot="10800000">
                <a:off x="5913733" y="17533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6" name="Google Shape;126;p7"/>
          <p:cNvSpPr txBox="1"/>
          <p:nvPr>
            <p:ph idx="1" type="body"/>
          </p:nvPr>
        </p:nvSpPr>
        <p:spPr>
          <a:xfrm>
            <a:off x="866425" y="1063525"/>
            <a:ext cx="7525500" cy="31857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lt2"/>
              </a:buClr>
              <a:buSzPts val="1200"/>
              <a:buFont typeface="Livvic Light"/>
              <a:buChar char="●"/>
              <a:defRPr sz="1200">
                <a:solidFill>
                  <a:schemeClr val="lt2"/>
                </a:solidFill>
              </a:defRPr>
            </a:lvl1pPr>
            <a:lvl2pPr indent="-292100" lvl="1" marL="914400" rtl="0">
              <a:spcBef>
                <a:spcPts val="1600"/>
              </a:spcBef>
              <a:spcAft>
                <a:spcPts val="0"/>
              </a:spcAft>
              <a:buClr>
                <a:schemeClr val="lt2"/>
              </a:buClr>
              <a:buSzPts val="1000"/>
              <a:buFont typeface="Nunito Light"/>
              <a:buChar char="○"/>
              <a:defRPr>
                <a:solidFill>
                  <a:schemeClr val="lt2"/>
                </a:solidFill>
              </a:defRPr>
            </a:lvl2pPr>
            <a:lvl3pPr indent="-292100" lvl="2" marL="1371600" rtl="0">
              <a:spcBef>
                <a:spcPts val="1600"/>
              </a:spcBef>
              <a:spcAft>
                <a:spcPts val="0"/>
              </a:spcAft>
              <a:buClr>
                <a:schemeClr val="lt2"/>
              </a:buClr>
              <a:buSzPts val="1000"/>
              <a:buFont typeface="Nunito Light"/>
              <a:buChar char="■"/>
              <a:defRPr>
                <a:solidFill>
                  <a:schemeClr val="lt2"/>
                </a:solidFill>
              </a:defRPr>
            </a:lvl3pPr>
            <a:lvl4pPr indent="-292100" lvl="3" marL="1828800" rtl="0">
              <a:spcBef>
                <a:spcPts val="1600"/>
              </a:spcBef>
              <a:spcAft>
                <a:spcPts val="0"/>
              </a:spcAft>
              <a:buClr>
                <a:schemeClr val="lt2"/>
              </a:buClr>
              <a:buSzPts val="1000"/>
              <a:buFont typeface="Nunito Light"/>
              <a:buChar char="●"/>
              <a:defRPr>
                <a:solidFill>
                  <a:schemeClr val="lt2"/>
                </a:solidFill>
              </a:defRPr>
            </a:lvl4pPr>
            <a:lvl5pPr indent="-292100" lvl="4" marL="2286000" rtl="0">
              <a:spcBef>
                <a:spcPts val="1600"/>
              </a:spcBef>
              <a:spcAft>
                <a:spcPts val="0"/>
              </a:spcAft>
              <a:buClr>
                <a:schemeClr val="lt2"/>
              </a:buClr>
              <a:buSzPts val="1000"/>
              <a:buFont typeface="Nunito Light"/>
              <a:buChar char="○"/>
              <a:defRPr>
                <a:solidFill>
                  <a:schemeClr val="lt2"/>
                </a:solidFill>
              </a:defRPr>
            </a:lvl5pPr>
            <a:lvl6pPr indent="-292100" lvl="5" marL="2743200" rtl="0">
              <a:spcBef>
                <a:spcPts val="1600"/>
              </a:spcBef>
              <a:spcAft>
                <a:spcPts val="0"/>
              </a:spcAft>
              <a:buClr>
                <a:schemeClr val="lt2"/>
              </a:buClr>
              <a:buSzPts val="1000"/>
              <a:buFont typeface="Nunito Light"/>
              <a:buChar char="■"/>
              <a:defRPr>
                <a:solidFill>
                  <a:schemeClr val="lt2"/>
                </a:solidFill>
              </a:defRPr>
            </a:lvl6pPr>
            <a:lvl7pPr indent="-292100" lvl="6" marL="3200400" rtl="0">
              <a:spcBef>
                <a:spcPts val="1600"/>
              </a:spcBef>
              <a:spcAft>
                <a:spcPts val="0"/>
              </a:spcAft>
              <a:buClr>
                <a:schemeClr val="lt2"/>
              </a:buClr>
              <a:buSzPts val="1000"/>
              <a:buFont typeface="Nunito Light"/>
              <a:buChar char="●"/>
              <a:defRPr>
                <a:solidFill>
                  <a:schemeClr val="lt2"/>
                </a:solidFill>
              </a:defRPr>
            </a:lvl7pPr>
            <a:lvl8pPr indent="-292100" lvl="7" marL="3657600" rtl="0">
              <a:spcBef>
                <a:spcPts val="1600"/>
              </a:spcBef>
              <a:spcAft>
                <a:spcPts val="0"/>
              </a:spcAft>
              <a:buClr>
                <a:schemeClr val="lt2"/>
              </a:buClr>
              <a:buSzPts val="1000"/>
              <a:buFont typeface="Nunito Light"/>
              <a:buChar char="○"/>
              <a:defRPr>
                <a:solidFill>
                  <a:schemeClr val="lt2"/>
                </a:solidFill>
              </a:defRPr>
            </a:lvl8pPr>
            <a:lvl9pPr indent="-292100" lvl="8" marL="4114800" rtl="0">
              <a:spcBef>
                <a:spcPts val="1600"/>
              </a:spcBef>
              <a:spcAft>
                <a:spcPts val="1600"/>
              </a:spcAft>
              <a:buClr>
                <a:schemeClr val="lt2"/>
              </a:buClr>
              <a:buSzPts val="1000"/>
              <a:buFont typeface="Nunito Light"/>
              <a:buChar char="■"/>
              <a:defRPr>
                <a:solidFill>
                  <a:schemeClr val="lt2"/>
                </a:solidFill>
              </a:defRPr>
            </a:lvl9pPr>
          </a:lstStyle>
          <a:p/>
        </p:txBody>
      </p:sp>
      <p:sp>
        <p:nvSpPr>
          <p:cNvPr id="127" name="Google Shape;127;p7"/>
          <p:cNvSpPr txBox="1"/>
          <p:nvPr>
            <p:ph type="ctrTitle"/>
          </p:nvPr>
        </p:nvSpPr>
        <p:spPr>
          <a:xfrm>
            <a:off x="714025" y="409525"/>
            <a:ext cx="3666900" cy="934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3600"/>
              <a:buNone/>
              <a:defRPr sz="3000">
                <a:solidFill>
                  <a:schemeClr val="lt2"/>
                </a:solidFill>
                <a:latin typeface="Anton"/>
                <a:ea typeface="Anton"/>
                <a:cs typeface="Anton"/>
                <a:sym typeface="Anton"/>
              </a:defRPr>
            </a:lvl1pPr>
            <a:lvl2pPr lvl="1" rtl="0" algn="ctr">
              <a:spcBef>
                <a:spcPts val="0"/>
              </a:spcBef>
              <a:spcAft>
                <a:spcPts val="0"/>
              </a:spcAft>
              <a:buClr>
                <a:schemeClr val="lt2"/>
              </a:buClr>
              <a:buSzPts val="1800"/>
              <a:buNone/>
              <a:defRPr sz="1800">
                <a:solidFill>
                  <a:schemeClr val="lt2"/>
                </a:solidFill>
              </a:defRPr>
            </a:lvl2pPr>
            <a:lvl3pPr lvl="2" rtl="0" algn="ctr">
              <a:spcBef>
                <a:spcPts val="0"/>
              </a:spcBef>
              <a:spcAft>
                <a:spcPts val="0"/>
              </a:spcAft>
              <a:buClr>
                <a:schemeClr val="lt2"/>
              </a:buClr>
              <a:buSzPts val="1800"/>
              <a:buNone/>
              <a:defRPr sz="1800">
                <a:solidFill>
                  <a:schemeClr val="lt2"/>
                </a:solidFill>
              </a:defRPr>
            </a:lvl3pPr>
            <a:lvl4pPr lvl="3" rtl="0" algn="ctr">
              <a:spcBef>
                <a:spcPts val="0"/>
              </a:spcBef>
              <a:spcAft>
                <a:spcPts val="0"/>
              </a:spcAft>
              <a:buClr>
                <a:schemeClr val="lt2"/>
              </a:buClr>
              <a:buSzPts val="1800"/>
              <a:buNone/>
              <a:defRPr sz="1800">
                <a:solidFill>
                  <a:schemeClr val="lt2"/>
                </a:solidFill>
              </a:defRPr>
            </a:lvl4pPr>
            <a:lvl5pPr lvl="4" rtl="0" algn="ctr">
              <a:spcBef>
                <a:spcPts val="0"/>
              </a:spcBef>
              <a:spcAft>
                <a:spcPts val="0"/>
              </a:spcAft>
              <a:buClr>
                <a:schemeClr val="lt2"/>
              </a:buClr>
              <a:buSzPts val="1800"/>
              <a:buNone/>
              <a:defRPr sz="1800">
                <a:solidFill>
                  <a:schemeClr val="lt2"/>
                </a:solidFill>
              </a:defRPr>
            </a:lvl5pPr>
            <a:lvl6pPr lvl="5" rtl="0" algn="ctr">
              <a:spcBef>
                <a:spcPts val="0"/>
              </a:spcBef>
              <a:spcAft>
                <a:spcPts val="0"/>
              </a:spcAft>
              <a:buClr>
                <a:schemeClr val="lt2"/>
              </a:buClr>
              <a:buSzPts val="1800"/>
              <a:buNone/>
              <a:defRPr sz="1800">
                <a:solidFill>
                  <a:schemeClr val="lt2"/>
                </a:solidFill>
              </a:defRPr>
            </a:lvl6pPr>
            <a:lvl7pPr lvl="6" rtl="0" algn="ctr">
              <a:spcBef>
                <a:spcPts val="0"/>
              </a:spcBef>
              <a:spcAft>
                <a:spcPts val="0"/>
              </a:spcAft>
              <a:buClr>
                <a:schemeClr val="lt2"/>
              </a:buClr>
              <a:buSzPts val="1800"/>
              <a:buNone/>
              <a:defRPr sz="1800">
                <a:solidFill>
                  <a:schemeClr val="lt2"/>
                </a:solidFill>
              </a:defRPr>
            </a:lvl7pPr>
            <a:lvl8pPr lvl="7" rtl="0" algn="ctr">
              <a:spcBef>
                <a:spcPts val="0"/>
              </a:spcBef>
              <a:spcAft>
                <a:spcPts val="0"/>
              </a:spcAft>
              <a:buClr>
                <a:schemeClr val="lt2"/>
              </a:buClr>
              <a:buSzPts val="1800"/>
              <a:buNone/>
              <a:defRPr sz="1800">
                <a:solidFill>
                  <a:schemeClr val="lt2"/>
                </a:solidFill>
              </a:defRPr>
            </a:lvl8pPr>
            <a:lvl9pPr lvl="8" rtl="0" algn="ctr">
              <a:spcBef>
                <a:spcPts val="0"/>
              </a:spcBef>
              <a:spcAft>
                <a:spcPts val="0"/>
              </a:spcAft>
              <a:buClr>
                <a:schemeClr val="lt2"/>
              </a:buClr>
              <a:buSzPts val="1800"/>
              <a:buNone/>
              <a:defRPr sz="1800">
                <a:solidFill>
                  <a:schemeClr val="lt2"/>
                </a:solidFill>
              </a:defRPr>
            </a:lvl9pPr>
          </a:lstStyle>
          <a:p/>
        </p:txBody>
      </p:sp>
      <p:sp>
        <p:nvSpPr>
          <p:cNvPr id="128" name="Google Shape;128;p7"/>
          <p:cNvSpPr txBox="1"/>
          <p:nvPr>
            <p:ph idx="12" type="sldNum"/>
          </p:nvPr>
        </p:nvSpPr>
        <p:spPr>
          <a:xfrm>
            <a:off x="8556784" y="4749851"/>
            <a:ext cx="548700" cy="393600"/>
          </a:xfrm>
          <a:prstGeom prst="rect">
            <a:avLst/>
          </a:prstGeom>
          <a:noFill/>
        </p:spPr>
        <p:txBody>
          <a:bodyPr anchorCtr="0" anchor="t" bIns="91425" lIns="91425" spcFirstLastPara="1" rIns="91425" wrap="square" tIns="91425">
            <a:noAutofit/>
          </a:bodyPr>
          <a:lstStyle>
            <a:lvl1pPr lvl="0">
              <a:buNone/>
              <a:defRPr>
                <a:solidFill>
                  <a:schemeClr val="lt2"/>
                </a:solidFill>
              </a:defRPr>
            </a:lvl1pPr>
            <a:lvl2pPr lvl="1">
              <a:buNone/>
              <a:defRPr>
                <a:solidFill>
                  <a:schemeClr val="lt2"/>
                </a:solidFill>
              </a:defRPr>
            </a:lvl2pPr>
            <a:lvl3pPr lvl="2">
              <a:buNone/>
              <a:defRPr>
                <a:solidFill>
                  <a:schemeClr val="lt2"/>
                </a:solidFill>
              </a:defRPr>
            </a:lvl3pPr>
            <a:lvl4pPr lvl="3">
              <a:buNone/>
              <a:defRPr>
                <a:solidFill>
                  <a:schemeClr val="lt2"/>
                </a:solidFill>
              </a:defRPr>
            </a:lvl4pPr>
            <a:lvl5pPr lvl="4">
              <a:buNone/>
              <a:defRPr>
                <a:solidFill>
                  <a:schemeClr val="lt2"/>
                </a:solidFill>
              </a:defRPr>
            </a:lvl5pPr>
            <a:lvl6pPr lvl="5">
              <a:buNone/>
              <a:defRPr>
                <a:solidFill>
                  <a:schemeClr val="lt2"/>
                </a:solidFill>
              </a:defRPr>
            </a:lvl6pPr>
            <a:lvl7pPr lvl="6">
              <a:buNone/>
              <a:defRPr>
                <a:solidFill>
                  <a:schemeClr val="lt2"/>
                </a:solidFill>
              </a:defRPr>
            </a:lvl7pPr>
            <a:lvl8pPr lvl="7">
              <a:buNone/>
              <a:defRPr>
                <a:solidFill>
                  <a:schemeClr val="lt2"/>
                </a:solidFill>
              </a:defRPr>
            </a:lvl8pPr>
            <a:lvl9pPr lvl="8">
              <a:buNone/>
              <a:defRPr>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29" name="Shape 129"/>
        <p:cNvGrpSpPr/>
        <p:nvPr/>
      </p:nvGrpSpPr>
      <p:grpSpPr>
        <a:xfrm>
          <a:off x="0" y="0"/>
          <a:ext cx="0" cy="0"/>
          <a:chOff x="0" y="0"/>
          <a:chExt cx="0" cy="0"/>
        </a:xfrm>
      </p:grpSpPr>
      <p:sp>
        <p:nvSpPr>
          <p:cNvPr id="130" name="Google Shape;130;p8"/>
          <p:cNvSpPr/>
          <p:nvPr/>
        </p:nvSpPr>
        <p:spPr>
          <a:xfrm>
            <a:off x="-11703" y="-37350"/>
            <a:ext cx="9188400" cy="5206800"/>
          </a:xfrm>
          <a:prstGeom prst="rect">
            <a:avLst/>
          </a:prstGeom>
          <a:gradFill>
            <a:gsLst>
              <a:gs pos="0">
                <a:srgbClr val="552BF7">
                  <a:alpha val="17254"/>
                  <a:alpha val="31250"/>
                </a:srgbClr>
              </a:gs>
              <a:gs pos="100000">
                <a:srgbClr val="FCFFA5">
                  <a:alpha val="48235"/>
                  <a:alpha val="3125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 name="Google Shape;131;p8"/>
          <p:cNvGrpSpPr/>
          <p:nvPr/>
        </p:nvGrpSpPr>
        <p:grpSpPr>
          <a:xfrm>
            <a:off x="8" y="-3"/>
            <a:ext cx="9144000" cy="5143503"/>
            <a:chOff x="8" y="-3"/>
            <a:chExt cx="9144000" cy="5143503"/>
          </a:xfrm>
        </p:grpSpPr>
        <p:sp>
          <p:nvSpPr>
            <p:cNvPr id="132" name="Google Shape;132;p8"/>
            <p:cNvSpPr/>
            <p:nvPr/>
          </p:nvSpPr>
          <p:spPr>
            <a:xfrm rot="5400000">
              <a:off x="273482" y="251090"/>
              <a:ext cx="3745052" cy="3242866"/>
            </a:xfrm>
            <a:custGeom>
              <a:rect b="b" l="l" r="r" t="t"/>
              <a:pathLst>
                <a:path extrusionOk="0" h="75062" w="86686">
                  <a:moveTo>
                    <a:pt x="22504" y="1369"/>
                  </a:moveTo>
                  <a:lnTo>
                    <a:pt x="42383" y="12848"/>
                  </a:lnTo>
                  <a:lnTo>
                    <a:pt x="22504" y="24328"/>
                  </a:lnTo>
                  <a:lnTo>
                    <a:pt x="22504" y="1369"/>
                  </a:lnTo>
                  <a:close/>
                  <a:moveTo>
                    <a:pt x="42906" y="13727"/>
                  </a:moveTo>
                  <a:lnTo>
                    <a:pt x="42906" y="36686"/>
                  </a:lnTo>
                  <a:lnTo>
                    <a:pt x="23027" y="25207"/>
                  </a:lnTo>
                  <a:lnTo>
                    <a:pt x="42906" y="13727"/>
                  </a:lnTo>
                  <a:close/>
                  <a:moveTo>
                    <a:pt x="64317" y="25996"/>
                  </a:moveTo>
                  <a:lnTo>
                    <a:pt x="64317" y="48977"/>
                  </a:lnTo>
                  <a:lnTo>
                    <a:pt x="44411" y="37487"/>
                  </a:lnTo>
                  <a:lnTo>
                    <a:pt x="64317" y="25996"/>
                  </a:lnTo>
                  <a:close/>
                  <a:moveTo>
                    <a:pt x="22504" y="26128"/>
                  </a:moveTo>
                  <a:lnTo>
                    <a:pt x="42360" y="37591"/>
                  </a:lnTo>
                  <a:lnTo>
                    <a:pt x="22504" y="49060"/>
                  </a:lnTo>
                  <a:lnTo>
                    <a:pt x="22504" y="26128"/>
                  </a:lnTo>
                  <a:close/>
                  <a:moveTo>
                    <a:pt x="21408" y="26086"/>
                  </a:moveTo>
                  <a:lnTo>
                    <a:pt x="21408" y="49063"/>
                  </a:lnTo>
                  <a:lnTo>
                    <a:pt x="1507" y="37573"/>
                  </a:lnTo>
                  <a:lnTo>
                    <a:pt x="21408" y="26086"/>
                  </a:lnTo>
                  <a:close/>
                  <a:moveTo>
                    <a:pt x="43867" y="38332"/>
                  </a:moveTo>
                  <a:lnTo>
                    <a:pt x="63742" y="49804"/>
                  </a:lnTo>
                  <a:lnTo>
                    <a:pt x="43867" y="61283"/>
                  </a:lnTo>
                  <a:lnTo>
                    <a:pt x="43867" y="38332"/>
                  </a:lnTo>
                  <a:close/>
                  <a:moveTo>
                    <a:pt x="42861" y="38516"/>
                  </a:moveTo>
                  <a:lnTo>
                    <a:pt x="42861" y="61445"/>
                  </a:lnTo>
                  <a:lnTo>
                    <a:pt x="23005" y="49980"/>
                  </a:lnTo>
                  <a:lnTo>
                    <a:pt x="42861" y="38516"/>
                  </a:lnTo>
                  <a:close/>
                  <a:moveTo>
                    <a:pt x="85683" y="38463"/>
                  </a:moveTo>
                  <a:lnTo>
                    <a:pt x="85683" y="61445"/>
                  </a:lnTo>
                  <a:lnTo>
                    <a:pt x="65778" y="49954"/>
                  </a:lnTo>
                  <a:lnTo>
                    <a:pt x="85683" y="38463"/>
                  </a:lnTo>
                  <a:close/>
                  <a:moveTo>
                    <a:pt x="21453" y="50709"/>
                  </a:moveTo>
                  <a:lnTo>
                    <a:pt x="21453" y="73691"/>
                  </a:lnTo>
                  <a:lnTo>
                    <a:pt x="1552" y="62200"/>
                  </a:lnTo>
                  <a:lnTo>
                    <a:pt x="21453" y="50709"/>
                  </a:lnTo>
                  <a:close/>
                  <a:moveTo>
                    <a:pt x="64186" y="50709"/>
                  </a:moveTo>
                  <a:lnTo>
                    <a:pt x="64186" y="73691"/>
                  </a:lnTo>
                  <a:lnTo>
                    <a:pt x="44281" y="62200"/>
                  </a:lnTo>
                  <a:lnTo>
                    <a:pt x="64186" y="50709"/>
                  </a:lnTo>
                  <a:close/>
                  <a:moveTo>
                    <a:pt x="22000" y="0"/>
                  </a:moveTo>
                  <a:cubicBezTo>
                    <a:pt x="21913" y="0"/>
                    <a:pt x="21827" y="22"/>
                    <a:pt x="21750" y="65"/>
                  </a:cubicBezTo>
                  <a:cubicBezTo>
                    <a:pt x="21596" y="155"/>
                    <a:pt x="21498" y="321"/>
                    <a:pt x="21498" y="502"/>
                  </a:cubicBezTo>
                  <a:lnTo>
                    <a:pt x="21498" y="24873"/>
                  </a:lnTo>
                  <a:lnTo>
                    <a:pt x="252" y="37141"/>
                  </a:lnTo>
                  <a:cubicBezTo>
                    <a:pt x="98" y="37231"/>
                    <a:pt x="0" y="37397"/>
                    <a:pt x="0" y="37573"/>
                  </a:cubicBezTo>
                  <a:cubicBezTo>
                    <a:pt x="0" y="37753"/>
                    <a:pt x="98" y="37919"/>
                    <a:pt x="252" y="38009"/>
                  </a:cubicBezTo>
                  <a:lnTo>
                    <a:pt x="20848" y="49901"/>
                  </a:lnTo>
                  <a:lnTo>
                    <a:pt x="297" y="61768"/>
                  </a:lnTo>
                  <a:cubicBezTo>
                    <a:pt x="143" y="61858"/>
                    <a:pt x="45" y="62023"/>
                    <a:pt x="45" y="62200"/>
                  </a:cubicBezTo>
                  <a:cubicBezTo>
                    <a:pt x="45" y="62380"/>
                    <a:pt x="143" y="62545"/>
                    <a:pt x="297" y="62635"/>
                  </a:cubicBezTo>
                  <a:lnTo>
                    <a:pt x="21705" y="74994"/>
                  </a:lnTo>
                  <a:cubicBezTo>
                    <a:pt x="21779" y="75039"/>
                    <a:pt x="21870" y="75062"/>
                    <a:pt x="21956" y="75062"/>
                  </a:cubicBezTo>
                  <a:cubicBezTo>
                    <a:pt x="22043" y="75062"/>
                    <a:pt x="22129" y="75039"/>
                    <a:pt x="22204" y="74994"/>
                  </a:cubicBezTo>
                  <a:cubicBezTo>
                    <a:pt x="22362" y="74904"/>
                    <a:pt x="22456" y="74738"/>
                    <a:pt x="22456" y="74558"/>
                  </a:cubicBezTo>
                  <a:lnTo>
                    <a:pt x="22456" y="50821"/>
                  </a:lnTo>
                  <a:lnTo>
                    <a:pt x="43112" y="62748"/>
                  </a:lnTo>
                  <a:cubicBezTo>
                    <a:pt x="43176" y="62782"/>
                    <a:pt x="43244" y="62793"/>
                    <a:pt x="43315" y="62801"/>
                  </a:cubicBezTo>
                  <a:lnTo>
                    <a:pt x="64437" y="74994"/>
                  </a:lnTo>
                  <a:cubicBezTo>
                    <a:pt x="64512" y="75039"/>
                    <a:pt x="64598" y="75062"/>
                    <a:pt x="64685" y="75062"/>
                  </a:cubicBezTo>
                  <a:cubicBezTo>
                    <a:pt x="64772" y="75062"/>
                    <a:pt x="64862" y="75039"/>
                    <a:pt x="64937" y="74994"/>
                  </a:cubicBezTo>
                  <a:cubicBezTo>
                    <a:pt x="65091" y="74904"/>
                    <a:pt x="65188" y="74738"/>
                    <a:pt x="65188" y="74558"/>
                  </a:cubicBezTo>
                  <a:lnTo>
                    <a:pt x="65188" y="50773"/>
                  </a:lnTo>
                  <a:lnTo>
                    <a:pt x="85931" y="62748"/>
                  </a:lnTo>
                  <a:cubicBezTo>
                    <a:pt x="86010" y="62793"/>
                    <a:pt x="86096" y="62815"/>
                    <a:pt x="86183" y="62815"/>
                  </a:cubicBezTo>
                  <a:cubicBezTo>
                    <a:pt x="86269" y="62815"/>
                    <a:pt x="86355" y="62793"/>
                    <a:pt x="86434" y="62748"/>
                  </a:cubicBezTo>
                  <a:cubicBezTo>
                    <a:pt x="86589" y="62658"/>
                    <a:pt x="86686" y="62493"/>
                    <a:pt x="86686" y="62312"/>
                  </a:cubicBezTo>
                  <a:lnTo>
                    <a:pt x="86686" y="37591"/>
                  </a:lnTo>
                  <a:cubicBezTo>
                    <a:pt x="86686" y="37415"/>
                    <a:pt x="86589" y="37250"/>
                    <a:pt x="86434" y="37160"/>
                  </a:cubicBezTo>
                  <a:cubicBezTo>
                    <a:pt x="86357" y="37115"/>
                    <a:pt x="86271" y="37092"/>
                    <a:pt x="86184" y="37092"/>
                  </a:cubicBezTo>
                  <a:cubicBezTo>
                    <a:pt x="86097" y="37092"/>
                    <a:pt x="86010" y="37115"/>
                    <a:pt x="85931" y="37160"/>
                  </a:cubicBezTo>
                  <a:lnTo>
                    <a:pt x="65320" y="49060"/>
                  </a:lnTo>
                  <a:lnTo>
                    <a:pt x="65320" y="25128"/>
                  </a:lnTo>
                  <a:cubicBezTo>
                    <a:pt x="65320" y="24947"/>
                    <a:pt x="65226" y="24782"/>
                    <a:pt x="65068" y="24692"/>
                  </a:cubicBezTo>
                  <a:cubicBezTo>
                    <a:pt x="64991" y="24647"/>
                    <a:pt x="64905" y="24625"/>
                    <a:pt x="64818" y="24625"/>
                  </a:cubicBezTo>
                  <a:cubicBezTo>
                    <a:pt x="64732" y="24625"/>
                    <a:pt x="64646" y="24647"/>
                    <a:pt x="64569" y="24692"/>
                  </a:cubicBezTo>
                  <a:lnTo>
                    <a:pt x="43912" y="36619"/>
                  </a:lnTo>
                  <a:lnTo>
                    <a:pt x="43912" y="12837"/>
                  </a:lnTo>
                  <a:cubicBezTo>
                    <a:pt x="43912" y="12657"/>
                    <a:pt x="43815" y="12492"/>
                    <a:pt x="43660" y="12402"/>
                  </a:cubicBezTo>
                  <a:cubicBezTo>
                    <a:pt x="43638" y="12390"/>
                    <a:pt x="43608" y="12390"/>
                    <a:pt x="43586" y="12383"/>
                  </a:cubicBezTo>
                  <a:lnTo>
                    <a:pt x="22253" y="65"/>
                  </a:lnTo>
                  <a:cubicBezTo>
                    <a:pt x="22174" y="22"/>
                    <a:pt x="22087" y="0"/>
                    <a:pt x="22000" y="0"/>
                  </a:cubicBez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 name="Google Shape;133;p8"/>
            <p:cNvGrpSpPr/>
            <p:nvPr/>
          </p:nvGrpSpPr>
          <p:grpSpPr>
            <a:xfrm>
              <a:off x="8" y="0"/>
              <a:ext cx="1756975" cy="1524150"/>
              <a:chOff x="1805600" y="596650"/>
              <a:chExt cx="1756975" cy="1524150"/>
            </a:xfrm>
          </p:grpSpPr>
          <p:sp>
            <p:nvSpPr>
              <p:cNvPr id="134" name="Google Shape;134;p8"/>
              <p:cNvSpPr/>
              <p:nvPr/>
            </p:nvSpPr>
            <p:spPr>
              <a:xfrm>
                <a:off x="20981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8"/>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8"/>
              <p:cNvSpPr/>
              <p:nvPr/>
            </p:nvSpPr>
            <p:spPr>
              <a:xfrm>
                <a:off x="26833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9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8"/>
              <p:cNvSpPr/>
              <p:nvPr/>
            </p:nvSpPr>
            <p:spPr>
              <a:xfrm>
                <a:off x="180560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8"/>
              <p:cNvSpPr/>
              <p:nvPr/>
            </p:nvSpPr>
            <p:spPr>
              <a:xfrm>
                <a:off x="239075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a:off x="2098175" y="16127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 name="Google Shape;141;p8"/>
            <p:cNvGrpSpPr/>
            <p:nvPr/>
          </p:nvGrpSpPr>
          <p:grpSpPr>
            <a:xfrm rot="10800000">
              <a:off x="7387033" y="3619350"/>
              <a:ext cx="1756975" cy="1524150"/>
              <a:chOff x="1805600" y="596650"/>
              <a:chExt cx="1756975" cy="1524150"/>
            </a:xfrm>
          </p:grpSpPr>
          <p:sp>
            <p:nvSpPr>
              <p:cNvPr id="142" name="Google Shape;142;p8"/>
              <p:cNvSpPr/>
              <p:nvPr/>
            </p:nvSpPr>
            <p:spPr>
              <a:xfrm>
                <a:off x="20981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a:off x="26833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9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8"/>
              <p:cNvSpPr/>
              <p:nvPr/>
            </p:nvSpPr>
            <p:spPr>
              <a:xfrm>
                <a:off x="180560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8"/>
              <p:cNvSpPr/>
              <p:nvPr/>
            </p:nvSpPr>
            <p:spPr>
              <a:xfrm>
                <a:off x="239075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
              <p:cNvSpPr/>
              <p:nvPr/>
            </p:nvSpPr>
            <p:spPr>
              <a:xfrm>
                <a:off x="2098175" y="16127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 name="Google Shape;149;p8"/>
            <p:cNvSpPr/>
            <p:nvPr/>
          </p:nvSpPr>
          <p:spPr>
            <a:xfrm>
              <a:off x="3054458" y="46354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8"/>
          <p:cNvSpPr txBox="1"/>
          <p:nvPr>
            <p:ph type="title"/>
          </p:nvPr>
        </p:nvSpPr>
        <p:spPr>
          <a:xfrm>
            <a:off x="714000" y="538400"/>
            <a:ext cx="4691400" cy="3909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4800"/>
              <a:buNone/>
              <a:defRPr sz="6000">
                <a:solidFill>
                  <a:schemeClr val="lt2"/>
                </a:solidFill>
              </a:defRPr>
            </a:lvl1pPr>
            <a:lvl2pPr lvl="1">
              <a:spcBef>
                <a:spcPts val="0"/>
              </a:spcBef>
              <a:spcAft>
                <a:spcPts val="0"/>
              </a:spcAft>
              <a:buClr>
                <a:schemeClr val="lt2"/>
              </a:buClr>
              <a:buSzPts val="4800"/>
              <a:buNone/>
              <a:defRPr sz="4800">
                <a:solidFill>
                  <a:schemeClr val="lt2"/>
                </a:solidFill>
              </a:defRPr>
            </a:lvl2pPr>
            <a:lvl3pPr lvl="2">
              <a:spcBef>
                <a:spcPts val="0"/>
              </a:spcBef>
              <a:spcAft>
                <a:spcPts val="0"/>
              </a:spcAft>
              <a:buClr>
                <a:schemeClr val="lt2"/>
              </a:buClr>
              <a:buSzPts val="4800"/>
              <a:buNone/>
              <a:defRPr sz="4800">
                <a:solidFill>
                  <a:schemeClr val="lt2"/>
                </a:solidFill>
              </a:defRPr>
            </a:lvl3pPr>
            <a:lvl4pPr lvl="3">
              <a:spcBef>
                <a:spcPts val="0"/>
              </a:spcBef>
              <a:spcAft>
                <a:spcPts val="0"/>
              </a:spcAft>
              <a:buClr>
                <a:schemeClr val="lt2"/>
              </a:buClr>
              <a:buSzPts val="4800"/>
              <a:buNone/>
              <a:defRPr sz="4800">
                <a:solidFill>
                  <a:schemeClr val="lt2"/>
                </a:solidFill>
              </a:defRPr>
            </a:lvl4pPr>
            <a:lvl5pPr lvl="4">
              <a:spcBef>
                <a:spcPts val="0"/>
              </a:spcBef>
              <a:spcAft>
                <a:spcPts val="0"/>
              </a:spcAft>
              <a:buClr>
                <a:schemeClr val="lt2"/>
              </a:buClr>
              <a:buSzPts val="4800"/>
              <a:buNone/>
              <a:defRPr sz="4800">
                <a:solidFill>
                  <a:schemeClr val="lt2"/>
                </a:solidFill>
              </a:defRPr>
            </a:lvl5pPr>
            <a:lvl6pPr lvl="5">
              <a:spcBef>
                <a:spcPts val="0"/>
              </a:spcBef>
              <a:spcAft>
                <a:spcPts val="0"/>
              </a:spcAft>
              <a:buClr>
                <a:schemeClr val="lt2"/>
              </a:buClr>
              <a:buSzPts val="4800"/>
              <a:buNone/>
              <a:defRPr sz="4800">
                <a:solidFill>
                  <a:schemeClr val="lt2"/>
                </a:solidFill>
              </a:defRPr>
            </a:lvl6pPr>
            <a:lvl7pPr lvl="6">
              <a:spcBef>
                <a:spcPts val="0"/>
              </a:spcBef>
              <a:spcAft>
                <a:spcPts val="0"/>
              </a:spcAft>
              <a:buClr>
                <a:schemeClr val="lt2"/>
              </a:buClr>
              <a:buSzPts val="4800"/>
              <a:buNone/>
              <a:defRPr sz="4800">
                <a:solidFill>
                  <a:schemeClr val="lt2"/>
                </a:solidFill>
              </a:defRPr>
            </a:lvl7pPr>
            <a:lvl8pPr lvl="7">
              <a:spcBef>
                <a:spcPts val="0"/>
              </a:spcBef>
              <a:spcAft>
                <a:spcPts val="0"/>
              </a:spcAft>
              <a:buClr>
                <a:schemeClr val="lt2"/>
              </a:buClr>
              <a:buSzPts val="4800"/>
              <a:buNone/>
              <a:defRPr sz="4800">
                <a:solidFill>
                  <a:schemeClr val="lt2"/>
                </a:solidFill>
              </a:defRPr>
            </a:lvl8pPr>
            <a:lvl9pPr lvl="8">
              <a:spcBef>
                <a:spcPts val="0"/>
              </a:spcBef>
              <a:spcAft>
                <a:spcPts val="0"/>
              </a:spcAft>
              <a:buClr>
                <a:schemeClr val="lt2"/>
              </a:buClr>
              <a:buSzPts val="4800"/>
              <a:buNone/>
              <a:defRPr sz="4800">
                <a:solidFill>
                  <a:schemeClr val="lt2"/>
                </a:solidFill>
              </a:defRPr>
            </a:lvl9pPr>
          </a:lstStyle>
          <a:p/>
        </p:txBody>
      </p:sp>
      <p:sp>
        <p:nvSpPr>
          <p:cNvPr id="151" name="Google Shape;151;p8"/>
          <p:cNvSpPr txBox="1"/>
          <p:nvPr>
            <p:ph idx="12" type="sldNum"/>
          </p:nvPr>
        </p:nvSpPr>
        <p:spPr>
          <a:xfrm>
            <a:off x="8556784" y="4749851"/>
            <a:ext cx="548700" cy="393600"/>
          </a:xfrm>
          <a:prstGeom prst="rect">
            <a:avLst/>
          </a:prstGeom>
          <a:noFill/>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52" name="Shape 152"/>
        <p:cNvGrpSpPr/>
        <p:nvPr/>
      </p:nvGrpSpPr>
      <p:grpSpPr>
        <a:xfrm>
          <a:off x="0" y="0"/>
          <a:ext cx="0" cy="0"/>
          <a:chOff x="0" y="0"/>
          <a:chExt cx="0" cy="0"/>
        </a:xfrm>
      </p:grpSpPr>
      <p:sp>
        <p:nvSpPr>
          <p:cNvPr id="153" name="Google Shape;153;p9"/>
          <p:cNvSpPr txBox="1"/>
          <p:nvPr>
            <p:ph type="ctrTitle"/>
          </p:nvPr>
        </p:nvSpPr>
        <p:spPr>
          <a:xfrm flipH="1">
            <a:off x="3331173" y="1871370"/>
            <a:ext cx="5098800" cy="11490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000000"/>
              </a:buClr>
              <a:buSzPts val="1200"/>
              <a:buNone/>
              <a:defRPr sz="7200">
                <a:solidFill>
                  <a:schemeClr val="lt2"/>
                </a:solidFill>
              </a:defRPr>
            </a:lvl1pPr>
            <a:lvl2pPr lvl="1" rtl="0" algn="r">
              <a:spcBef>
                <a:spcPts val="0"/>
              </a:spcBef>
              <a:spcAft>
                <a:spcPts val="0"/>
              </a:spcAft>
              <a:buClr>
                <a:srgbClr val="000000"/>
              </a:buClr>
              <a:buSzPts val="1200"/>
              <a:buNone/>
              <a:defRPr sz="1200">
                <a:solidFill>
                  <a:srgbClr val="000000"/>
                </a:solidFill>
              </a:defRPr>
            </a:lvl2pPr>
            <a:lvl3pPr lvl="2" rtl="0" algn="r">
              <a:spcBef>
                <a:spcPts val="0"/>
              </a:spcBef>
              <a:spcAft>
                <a:spcPts val="0"/>
              </a:spcAft>
              <a:buClr>
                <a:srgbClr val="000000"/>
              </a:buClr>
              <a:buSzPts val="1200"/>
              <a:buNone/>
              <a:defRPr sz="1200">
                <a:solidFill>
                  <a:srgbClr val="000000"/>
                </a:solidFill>
              </a:defRPr>
            </a:lvl3pPr>
            <a:lvl4pPr lvl="3" rtl="0" algn="r">
              <a:spcBef>
                <a:spcPts val="0"/>
              </a:spcBef>
              <a:spcAft>
                <a:spcPts val="0"/>
              </a:spcAft>
              <a:buClr>
                <a:srgbClr val="000000"/>
              </a:buClr>
              <a:buSzPts val="1200"/>
              <a:buNone/>
              <a:defRPr sz="1200">
                <a:solidFill>
                  <a:srgbClr val="000000"/>
                </a:solidFill>
              </a:defRPr>
            </a:lvl4pPr>
            <a:lvl5pPr lvl="4" rtl="0" algn="r">
              <a:spcBef>
                <a:spcPts val="0"/>
              </a:spcBef>
              <a:spcAft>
                <a:spcPts val="0"/>
              </a:spcAft>
              <a:buClr>
                <a:srgbClr val="000000"/>
              </a:buClr>
              <a:buSzPts val="1200"/>
              <a:buNone/>
              <a:defRPr sz="1200">
                <a:solidFill>
                  <a:srgbClr val="000000"/>
                </a:solidFill>
              </a:defRPr>
            </a:lvl5pPr>
            <a:lvl6pPr lvl="5" rtl="0" algn="r">
              <a:spcBef>
                <a:spcPts val="0"/>
              </a:spcBef>
              <a:spcAft>
                <a:spcPts val="0"/>
              </a:spcAft>
              <a:buClr>
                <a:srgbClr val="000000"/>
              </a:buClr>
              <a:buSzPts val="1200"/>
              <a:buNone/>
              <a:defRPr sz="1200">
                <a:solidFill>
                  <a:srgbClr val="000000"/>
                </a:solidFill>
              </a:defRPr>
            </a:lvl6pPr>
            <a:lvl7pPr lvl="6" rtl="0" algn="r">
              <a:spcBef>
                <a:spcPts val="0"/>
              </a:spcBef>
              <a:spcAft>
                <a:spcPts val="0"/>
              </a:spcAft>
              <a:buClr>
                <a:srgbClr val="000000"/>
              </a:buClr>
              <a:buSzPts val="1200"/>
              <a:buNone/>
              <a:defRPr sz="1200">
                <a:solidFill>
                  <a:srgbClr val="000000"/>
                </a:solidFill>
              </a:defRPr>
            </a:lvl7pPr>
            <a:lvl8pPr lvl="7" rtl="0" algn="r">
              <a:spcBef>
                <a:spcPts val="0"/>
              </a:spcBef>
              <a:spcAft>
                <a:spcPts val="0"/>
              </a:spcAft>
              <a:buClr>
                <a:srgbClr val="000000"/>
              </a:buClr>
              <a:buSzPts val="1200"/>
              <a:buNone/>
              <a:defRPr sz="1200">
                <a:solidFill>
                  <a:srgbClr val="000000"/>
                </a:solidFill>
              </a:defRPr>
            </a:lvl8pPr>
            <a:lvl9pPr lvl="8" rtl="0" algn="r">
              <a:spcBef>
                <a:spcPts val="0"/>
              </a:spcBef>
              <a:spcAft>
                <a:spcPts val="0"/>
              </a:spcAft>
              <a:buClr>
                <a:srgbClr val="000000"/>
              </a:buClr>
              <a:buSzPts val="1200"/>
              <a:buNone/>
              <a:defRPr sz="1200">
                <a:solidFill>
                  <a:srgbClr val="000000"/>
                </a:solidFill>
              </a:defRPr>
            </a:lvl9pPr>
          </a:lstStyle>
          <a:p/>
        </p:txBody>
      </p:sp>
      <p:sp>
        <p:nvSpPr>
          <p:cNvPr id="154" name="Google Shape;154;p9"/>
          <p:cNvSpPr txBox="1"/>
          <p:nvPr>
            <p:ph idx="1" type="subTitle"/>
          </p:nvPr>
        </p:nvSpPr>
        <p:spPr>
          <a:xfrm flipH="1">
            <a:off x="5556873" y="2963170"/>
            <a:ext cx="2873100" cy="546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solidFill>
                  <a:schemeClr val="lt2"/>
                </a:solidFill>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155" name="Google Shape;155;p9"/>
          <p:cNvSpPr txBox="1"/>
          <p:nvPr>
            <p:ph hasCustomPrompt="1" idx="2" type="title"/>
          </p:nvPr>
        </p:nvSpPr>
        <p:spPr>
          <a:xfrm flipH="1">
            <a:off x="6447873" y="3679312"/>
            <a:ext cx="1982100" cy="13179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7200">
                <a:solidFill>
                  <a:schemeClr val="lt2"/>
                </a:solidFill>
              </a:defRPr>
            </a:lvl1pPr>
            <a:lvl2pPr lvl="1" rtl="0" algn="r">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156" name="Google Shape;156;p9"/>
          <p:cNvGrpSpPr/>
          <p:nvPr/>
        </p:nvGrpSpPr>
        <p:grpSpPr>
          <a:xfrm flipH="1">
            <a:off x="7209746" y="16"/>
            <a:ext cx="1934254" cy="1677937"/>
            <a:chOff x="1805600" y="596650"/>
            <a:chExt cx="1756975" cy="1524150"/>
          </a:xfrm>
        </p:grpSpPr>
        <p:sp>
          <p:nvSpPr>
            <p:cNvPr id="157" name="Google Shape;157;p9"/>
            <p:cNvSpPr/>
            <p:nvPr/>
          </p:nvSpPr>
          <p:spPr>
            <a:xfrm>
              <a:off x="20981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9"/>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9"/>
            <p:cNvSpPr/>
            <p:nvPr/>
          </p:nvSpPr>
          <p:spPr>
            <a:xfrm>
              <a:off x="26833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9"/>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9"/>
            <p:cNvSpPr/>
            <p:nvPr/>
          </p:nvSpPr>
          <p:spPr>
            <a:xfrm>
              <a:off x="180560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9"/>
            <p:cNvSpPr/>
            <p:nvPr/>
          </p:nvSpPr>
          <p:spPr>
            <a:xfrm>
              <a:off x="239075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9"/>
            <p:cNvSpPr/>
            <p:nvPr/>
          </p:nvSpPr>
          <p:spPr>
            <a:xfrm>
              <a:off x="2098175" y="16127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 name="Google Shape;164;p9"/>
          <p:cNvSpPr/>
          <p:nvPr/>
        </p:nvSpPr>
        <p:spPr>
          <a:xfrm flipH="1">
            <a:off x="5802036" y="4584199"/>
            <a:ext cx="645843" cy="559312"/>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9"/>
          <p:cNvSpPr txBox="1"/>
          <p:nvPr>
            <p:ph idx="12" type="sldNum"/>
          </p:nvPr>
        </p:nvSpPr>
        <p:spPr>
          <a:xfrm>
            <a:off x="8556784" y="4749851"/>
            <a:ext cx="548700" cy="393600"/>
          </a:xfrm>
          <a:prstGeom prst="rect">
            <a:avLst/>
          </a:prstGeom>
          <a:noFill/>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66" name="Shape 166"/>
        <p:cNvGrpSpPr/>
        <p:nvPr/>
      </p:nvGrpSpPr>
      <p:grpSpPr>
        <a:xfrm>
          <a:off x="0" y="0"/>
          <a:ext cx="0" cy="0"/>
          <a:chOff x="0" y="0"/>
          <a:chExt cx="0" cy="0"/>
        </a:xfrm>
      </p:grpSpPr>
      <p:sp>
        <p:nvSpPr>
          <p:cNvPr id="167" name="Google Shape;167;p10"/>
          <p:cNvSpPr txBox="1"/>
          <p:nvPr>
            <p:ph type="ctrTitle"/>
          </p:nvPr>
        </p:nvSpPr>
        <p:spPr>
          <a:xfrm>
            <a:off x="4763100" y="409525"/>
            <a:ext cx="3666900" cy="9348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grpSp>
        <p:nvGrpSpPr>
          <p:cNvPr id="168" name="Google Shape;168;p10"/>
          <p:cNvGrpSpPr/>
          <p:nvPr/>
        </p:nvGrpSpPr>
        <p:grpSpPr>
          <a:xfrm>
            <a:off x="8" y="-3"/>
            <a:ext cx="9144000" cy="5143503"/>
            <a:chOff x="8" y="-3"/>
            <a:chExt cx="9144000" cy="5143503"/>
          </a:xfrm>
        </p:grpSpPr>
        <p:sp>
          <p:nvSpPr>
            <p:cNvPr id="169" name="Google Shape;169;p10"/>
            <p:cNvSpPr/>
            <p:nvPr/>
          </p:nvSpPr>
          <p:spPr>
            <a:xfrm rot="5400000">
              <a:off x="273482" y="251090"/>
              <a:ext cx="3745052" cy="3242866"/>
            </a:xfrm>
            <a:custGeom>
              <a:rect b="b" l="l" r="r" t="t"/>
              <a:pathLst>
                <a:path extrusionOk="0" h="75062" w="86686">
                  <a:moveTo>
                    <a:pt x="22504" y="1369"/>
                  </a:moveTo>
                  <a:lnTo>
                    <a:pt x="42383" y="12848"/>
                  </a:lnTo>
                  <a:lnTo>
                    <a:pt x="22504" y="24328"/>
                  </a:lnTo>
                  <a:lnTo>
                    <a:pt x="22504" y="1369"/>
                  </a:lnTo>
                  <a:close/>
                  <a:moveTo>
                    <a:pt x="42906" y="13727"/>
                  </a:moveTo>
                  <a:lnTo>
                    <a:pt x="42906" y="36686"/>
                  </a:lnTo>
                  <a:lnTo>
                    <a:pt x="23027" y="25207"/>
                  </a:lnTo>
                  <a:lnTo>
                    <a:pt x="42906" y="13727"/>
                  </a:lnTo>
                  <a:close/>
                  <a:moveTo>
                    <a:pt x="64317" y="25996"/>
                  </a:moveTo>
                  <a:lnTo>
                    <a:pt x="64317" y="48977"/>
                  </a:lnTo>
                  <a:lnTo>
                    <a:pt x="44411" y="37487"/>
                  </a:lnTo>
                  <a:lnTo>
                    <a:pt x="64317" y="25996"/>
                  </a:lnTo>
                  <a:close/>
                  <a:moveTo>
                    <a:pt x="22504" y="26128"/>
                  </a:moveTo>
                  <a:lnTo>
                    <a:pt x="42360" y="37591"/>
                  </a:lnTo>
                  <a:lnTo>
                    <a:pt x="22504" y="49060"/>
                  </a:lnTo>
                  <a:lnTo>
                    <a:pt x="22504" y="26128"/>
                  </a:lnTo>
                  <a:close/>
                  <a:moveTo>
                    <a:pt x="21408" y="26086"/>
                  </a:moveTo>
                  <a:lnTo>
                    <a:pt x="21408" y="49063"/>
                  </a:lnTo>
                  <a:lnTo>
                    <a:pt x="1507" y="37573"/>
                  </a:lnTo>
                  <a:lnTo>
                    <a:pt x="21408" y="26086"/>
                  </a:lnTo>
                  <a:close/>
                  <a:moveTo>
                    <a:pt x="43867" y="38332"/>
                  </a:moveTo>
                  <a:lnTo>
                    <a:pt x="63742" y="49804"/>
                  </a:lnTo>
                  <a:lnTo>
                    <a:pt x="43867" y="61283"/>
                  </a:lnTo>
                  <a:lnTo>
                    <a:pt x="43867" y="38332"/>
                  </a:lnTo>
                  <a:close/>
                  <a:moveTo>
                    <a:pt x="42861" y="38516"/>
                  </a:moveTo>
                  <a:lnTo>
                    <a:pt x="42861" y="61445"/>
                  </a:lnTo>
                  <a:lnTo>
                    <a:pt x="23005" y="49980"/>
                  </a:lnTo>
                  <a:lnTo>
                    <a:pt x="42861" y="38516"/>
                  </a:lnTo>
                  <a:close/>
                  <a:moveTo>
                    <a:pt x="85683" y="38463"/>
                  </a:moveTo>
                  <a:lnTo>
                    <a:pt x="85683" y="61445"/>
                  </a:lnTo>
                  <a:lnTo>
                    <a:pt x="65778" y="49954"/>
                  </a:lnTo>
                  <a:lnTo>
                    <a:pt x="85683" y="38463"/>
                  </a:lnTo>
                  <a:close/>
                  <a:moveTo>
                    <a:pt x="21453" y="50709"/>
                  </a:moveTo>
                  <a:lnTo>
                    <a:pt x="21453" y="73691"/>
                  </a:lnTo>
                  <a:lnTo>
                    <a:pt x="1552" y="62200"/>
                  </a:lnTo>
                  <a:lnTo>
                    <a:pt x="21453" y="50709"/>
                  </a:lnTo>
                  <a:close/>
                  <a:moveTo>
                    <a:pt x="64186" y="50709"/>
                  </a:moveTo>
                  <a:lnTo>
                    <a:pt x="64186" y="73691"/>
                  </a:lnTo>
                  <a:lnTo>
                    <a:pt x="44281" y="62200"/>
                  </a:lnTo>
                  <a:lnTo>
                    <a:pt x="64186" y="50709"/>
                  </a:lnTo>
                  <a:close/>
                  <a:moveTo>
                    <a:pt x="22000" y="0"/>
                  </a:moveTo>
                  <a:cubicBezTo>
                    <a:pt x="21913" y="0"/>
                    <a:pt x="21827" y="22"/>
                    <a:pt x="21750" y="65"/>
                  </a:cubicBezTo>
                  <a:cubicBezTo>
                    <a:pt x="21596" y="155"/>
                    <a:pt x="21498" y="321"/>
                    <a:pt x="21498" y="502"/>
                  </a:cubicBezTo>
                  <a:lnTo>
                    <a:pt x="21498" y="24873"/>
                  </a:lnTo>
                  <a:lnTo>
                    <a:pt x="252" y="37141"/>
                  </a:lnTo>
                  <a:cubicBezTo>
                    <a:pt x="98" y="37231"/>
                    <a:pt x="0" y="37397"/>
                    <a:pt x="0" y="37573"/>
                  </a:cubicBezTo>
                  <a:cubicBezTo>
                    <a:pt x="0" y="37753"/>
                    <a:pt x="98" y="37919"/>
                    <a:pt x="252" y="38009"/>
                  </a:cubicBezTo>
                  <a:lnTo>
                    <a:pt x="20848" y="49901"/>
                  </a:lnTo>
                  <a:lnTo>
                    <a:pt x="297" y="61768"/>
                  </a:lnTo>
                  <a:cubicBezTo>
                    <a:pt x="143" y="61858"/>
                    <a:pt x="45" y="62023"/>
                    <a:pt x="45" y="62200"/>
                  </a:cubicBezTo>
                  <a:cubicBezTo>
                    <a:pt x="45" y="62380"/>
                    <a:pt x="143" y="62545"/>
                    <a:pt x="297" y="62635"/>
                  </a:cubicBezTo>
                  <a:lnTo>
                    <a:pt x="21705" y="74994"/>
                  </a:lnTo>
                  <a:cubicBezTo>
                    <a:pt x="21779" y="75039"/>
                    <a:pt x="21870" y="75062"/>
                    <a:pt x="21956" y="75062"/>
                  </a:cubicBezTo>
                  <a:cubicBezTo>
                    <a:pt x="22043" y="75062"/>
                    <a:pt x="22129" y="75039"/>
                    <a:pt x="22204" y="74994"/>
                  </a:cubicBezTo>
                  <a:cubicBezTo>
                    <a:pt x="22362" y="74904"/>
                    <a:pt x="22456" y="74738"/>
                    <a:pt x="22456" y="74558"/>
                  </a:cubicBezTo>
                  <a:lnTo>
                    <a:pt x="22456" y="50821"/>
                  </a:lnTo>
                  <a:lnTo>
                    <a:pt x="43112" y="62748"/>
                  </a:lnTo>
                  <a:cubicBezTo>
                    <a:pt x="43176" y="62782"/>
                    <a:pt x="43244" y="62793"/>
                    <a:pt x="43315" y="62801"/>
                  </a:cubicBezTo>
                  <a:lnTo>
                    <a:pt x="64437" y="74994"/>
                  </a:lnTo>
                  <a:cubicBezTo>
                    <a:pt x="64512" y="75039"/>
                    <a:pt x="64598" y="75062"/>
                    <a:pt x="64685" y="75062"/>
                  </a:cubicBezTo>
                  <a:cubicBezTo>
                    <a:pt x="64772" y="75062"/>
                    <a:pt x="64862" y="75039"/>
                    <a:pt x="64937" y="74994"/>
                  </a:cubicBezTo>
                  <a:cubicBezTo>
                    <a:pt x="65091" y="74904"/>
                    <a:pt x="65188" y="74738"/>
                    <a:pt x="65188" y="74558"/>
                  </a:cubicBezTo>
                  <a:lnTo>
                    <a:pt x="65188" y="50773"/>
                  </a:lnTo>
                  <a:lnTo>
                    <a:pt x="85931" y="62748"/>
                  </a:lnTo>
                  <a:cubicBezTo>
                    <a:pt x="86010" y="62793"/>
                    <a:pt x="86096" y="62815"/>
                    <a:pt x="86183" y="62815"/>
                  </a:cubicBezTo>
                  <a:cubicBezTo>
                    <a:pt x="86269" y="62815"/>
                    <a:pt x="86355" y="62793"/>
                    <a:pt x="86434" y="62748"/>
                  </a:cubicBezTo>
                  <a:cubicBezTo>
                    <a:pt x="86589" y="62658"/>
                    <a:pt x="86686" y="62493"/>
                    <a:pt x="86686" y="62312"/>
                  </a:cubicBezTo>
                  <a:lnTo>
                    <a:pt x="86686" y="37591"/>
                  </a:lnTo>
                  <a:cubicBezTo>
                    <a:pt x="86686" y="37415"/>
                    <a:pt x="86589" y="37250"/>
                    <a:pt x="86434" y="37160"/>
                  </a:cubicBezTo>
                  <a:cubicBezTo>
                    <a:pt x="86357" y="37115"/>
                    <a:pt x="86271" y="37092"/>
                    <a:pt x="86184" y="37092"/>
                  </a:cubicBezTo>
                  <a:cubicBezTo>
                    <a:pt x="86097" y="37092"/>
                    <a:pt x="86010" y="37115"/>
                    <a:pt x="85931" y="37160"/>
                  </a:cubicBezTo>
                  <a:lnTo>
                    <a:pt x="65320" y="49060"/>
                  </a:lnTo>
                  <a:lnTo>
                    <a:pt x="65320" y="25128"/>
                  </a:lnTo>
                  <a:cubicBezTo>
                    <a:pt x="65320" y="24947"/>
                    <a:pt x="65226" y="24782"/>
                    <a:pt x="65068" y="24692"/>
                  </a:cubicBezTo>
                  <a:cubicBezTo>
                    <a:pt x="64991" y="24647"/>
                    <a:pt x="64905" y="24625"/>
                    <a:pt x="64818" y="24625"/>
                  </a:cubicBezTo>
                  <a:cubicBezTo>
                    <a:pt x="64732" y="24625"/>
                    <a:pt x="64646" y="24647"/>
                    <a:pt x="64569" y="24692"/>
                  </a:cubicBezTo>
                  <a:lnTo>
                    <a:pt x="43912" y="36619"/>
                  </a:lnTo>
                  <a:lnTo>
                    <a:pt x="43912" y="12837"/>
                  </a:lnTo>
                  <a:cubicBezTo>
                    <a:pt x="43912" y="12657"/>
                    <a:pt x="43815" y="12492"/>
                    <a:pt x="43660" y="12402"/>
                  </a:cubicBezTo>
                  <a:cubicBezTo>
                    <a:pt x="43638" y="12390"/>
                    <a:pt x="43608" y="12390"/>
                    <a:pt x="43586" y="12383"/>
                  </a:cubicBezTo>
                  <a:lnTo>
                    <a:pt x="22253" y="65"/>
                  </a:lnTo>
                  <a:cubicBezTo>
                    <a:pt x="22174" y="22"/>
                    <a:pt x="22087" y="0"/>
                    <a:pt x="22000" y="0"/>
                  </a:cubicBez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 name="Google Shape;170;p10"/>
            <p:cNvGrpSpPr/>
            <p:nvPr/>
          </p:nvGrpSpPr>
          <p:grpSpPr>
            <a:xfrm>
              <a:off x="8" y="0"/>
              <a:ext cx="1756975" cy="1524150"/>
              <a:chOff x="1805600" y="596650"/>
              <a:chExt cx="1756975" cy="1524150"/>
            </a:xfrm>
          </p:grpSpPr>
          <p:sp>
            <p:nvSpPr>
              <p:cNvPr id="171" name="Google Shape;171;p10"/>
              <p:cNvSpPr/>
              <p:nvPr/>
            </p:nvSpPr>
            <p:spPr>
              <a:xfrm>
                <a:off x="20981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0"/>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0"/>
              <p:cNvSpPr/>
              <p:nvPr/>
            </p:nvSpPr>
            <p:spPr>
              <a:xfrm>
                <a:off x="26833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0"/>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0"/>
              <p:cNvSpPr/>
              <p:nvPr/>
            </p:nvSpPr>
            <p:spPr>
              <a:xfrm>
                <a:off x="180560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0"/>
              <p:cNvSpPr/>
              <p:nvPr/>
            </p:nvSpPr>
            <p:spPr>
              <a:xfrm>
                <a:off x="239075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0"/>
              <p:cNvSpPr/>
              <p:nvPr/>
            </p:nvSpPr>
            <p:spPr>
              <a:xfrm>
                <a:off x="2098175" y="16127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0"/>
            <p:cNvGrpSpPr/>
            <p:nvPr/>
          </p:nvGrpSpPr>
          <p:grpSpPr>
            <a:xfrm rot="10800000">
              <a:off x="7387033" y="3619350"/>
              <a:ext cx="1756975" cy="1524150"/>
              <a:chOff x="1805600" y="596650"/>
              <a:chExt cx="1756975" cy="1524150"/>
            </a:xfrm>
          </p:grpSpPr>
          <p:sp>
            <p:nvSpPr>
              <p:cNvPr id="179" name="Google Shape;179;p10"/>
              <p:cNvSpPr/>
              <p:nvPr/>
            </p:nvSpPr>
            <p:spPr>
              <a:xfrm>
                <a:off x="20981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0"/>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0"/>
              <p:cNvSpPr/>
              <p:nvPr/>
            </p:nvSpPr>
            <p:spPr>
              <a:xfrm>
                <a:off x="26833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0"/>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0"/>
              <p:cNvSpPr/>
              <p:nvPr/>
            </p:nvSpPr>
            <p:spPr>
              <a:xfrm>
                <a:off x="180560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0"/>
              <p:cNvSpPr/>
              <p:nvPr/>
            </p:nvSpPr>
            <p:spPr>
              <a:xfrm>
                <a:off x="239075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0"/>
              <p:cNvSpPr/>
              <p:nvPr/>
            </p:nvSpPr>
            <p:spPr>
              <a:xfrm>
                <a:off x="2098175" y="16127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 name="Google Shape;186;p10"/>
            <p:cNvSpPr/>
            <p:nvPr/>
          </p:nvSpPr>
          <p:spPr>
            <a:xfrm>
              <a:off x="3054458" y="46354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10"/>
          <p:cNvSpPr txBox="1"/>
          <p:nvPr>
            <p:ph idx="12" type="sldNum"/>
          </p:nvPr>
        </p:nvSpPr>
        <p:spPr>
          <a:xfrm>
            <a:off x="8556784" y="4749851"/>
            <a:ext cx="548700" cy="393600"/>
          </a:xfrm>
          <a:prstGeom prst="rect">
            <a:avLst/>
          </a:prstGeom>
          <a:noFill/>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gradFill>
          <a:gsLst>
            <a:gs pos="0">
              <a:srgbClr val="FF9900"/>
            </a:gs>
            <a:gs pos="84000">
              <a:srgbClr val="B26008"/>
            </a:gs>
            <a:gs pos="100000">
              <a:srgbClr val="703E08"/>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FFFF"/>
              </a:buClr>
              <a:buSzPts val="2800"/>
              <a:buFont typeface="Staatliches"/>
              <a:buNone/>
              <a:defRPr sz="2800">
                <a:solidFill>
                  <a:srgbClr val="FFFFFF"/>
                </a:solidFill>
                <a:latin typeface="Staatliches"/>
                <a:ea typeface="Staatliches"/>
                <a:cs typeface="Staatliches"/>
                <a:sym typeface="Staatliches"/>
              </a:defRPr>
            </a:lvl1pPr>
            <a:lvl2pPr lvl="1">
              <a:spcBef>
                <a:spcPts val="0"/>
              </a:spcBef>
              <a:spcAft>
                <a:spcPts val="0"/>
              </a:spcAft>
              <a:buClr>
                <a:srgbClr val="FFFFFF"/>
              </a:buClr>
              <a:buSzPts val="2800"/>
              <a:buFont typeface="Anton"/>
              <a:buNone/>
              <a:defRPr sz="2800">
                <a:solidFill>
                  <a:srgbClr val="FFFFFF"/>
                </a:solidFill>
                <a:latin typeface="Anton"/>
                <a:ea typeface="Anton"/>
                <a:cs typeface="Anton"/>
                <a:sym typeface="Anton"/>
              </a:defRPr>
            </a:lvl2pPr>
            <a:lvl3pPr lvl="2">
              <a:spcBef>
                <a:spcPts val="0"/>
              </a:spcBef>
              <a:spcAft>
                <a:spcPts val="0"/>
              </a:spcAft>
              <a:buClr>
                <a:srgbClr val="FFFFFF"/>
              </a:buClr>
              <a:buSzPts val="2800"/>
              <a:buFont typeface="Anton"/>
              <a:buNone/>
              <a:defRPr sz="2800">
                <a:solidFill>
                  <a:srgbClr val="FFFFFF"/>
                </a:solidFill>
                <a:latin typeface="Anton"/>
                <a:ea typeface="Anton"/>
                <a:cs typeface="Anton"/>
                <a:sym typeface="Anton"/>
              </a:defRPr>
            </a:lvl3pPr>
            <a:lvl4pPr lvl="3">
              <a:spcBef>
                <a:spcPts val="0"/>
              </a:spcBef>
              <a:spcAft>
                <a:spcPts val="0"/>
              </a:spcAft>
              <a:buClr>
                <a:srgbClr val="FFFFFF"/>
              </a:buClr>
              <a:buSzPts val="2800"/>
              <a:buFont typeface="Anton"/>
              <a:buNone/>
              <a:defRPr sz="2800">
                <a:solidFill>
                  <a:srgbClr val="FFFFFF"/>
                </a:solidFill>
                <a:latin typeface="Anton"/>
                <a:ea typeface="Anton"/>
                <a:cs typeface="Anton"/>
                <a:sym typeface="Anton"/>
              </a:defRPr>
            </a:lvl4pPr>
            <a:lvl5pPr lvl="4">
              <a:spcBef>
                <a:spcPts val="0"/>
              </a:spcBef>
              <a:spcAft>
                <a:spcPts val="0"/>
              </a:spcAft>
              <a:buClr>
                <a:srgbClr val="FFFFFF"/>
              </a:buClr>
              <a:buSzPts val="2800"/>
              <a:buFont typeface="Anton"/>
              <a:buNone/>
              <a:defRPr sz="2800">
                <a:solidFill>
                  <a:srgbClr val="FFFFFF"/>
                </a:solidFill>
                <a:latin typeface="Anton"/>
                <a:ea typeface="Anton"/>
                <a:cs typeface="Anton"/>
                <a:sym typeface="Anton"/>
              </a:defRPr>
            </a:lvl5pPr>
            <a:lvl6pPr lvl="5">
              <a:spcBef>
                <a:spcPts val="0"/>
              </a:spcBef>
              <a:spcAft>
                <a:spcPts val="0"/>
              </a:spcAft>
              <a:buClr>
                <a:srgbClr val="FFFFFF"/>
              </a:buClr>
              <a:buSzPts val="2800"/>
              <a:buFont typeface="Anton"/>
              <a:buNone/>
              <a:defRPr sz="2800">
                <a:solidFill>
                  <a:srgbClr val="FFFFFF"/>
                </a:solidFill>
                <a:latin typeface="Anton"/>
                <a:ea typeface="Anton"/>
                <a:cs typeface="Anton"/>
                <a:sym typeface="Anton"/>
              </a:defRPr>
            </a:lvl6pPr>
            <a:lvl7pPr lvl="6">
              <a:spcBef>
                <a:spcPts val="0"/>
              </a:spcBef>
              <a:spcAft>
                <a:spcPts val="0"/>
              </a:spcAft>
              <a:buClr>
                <a:srgbClr val="FFFFFF"/>
              </a:buClr>
              <a:buSzPts val="2800"/>
              <a:buFont typeface="Anton"/>
              <a:buNone/>
              <a:defRPr sz="2800">
                <a:solidFill>
                  <a:srgbClr val="FFFFFF"/>
                </a:solidFill>
                <a:latin typeface="Anton"/>
                <a:ea typeface="Anton"/>
                <a:cs typeface="Anton"/>
                <a:sym typeface="Anton"/>
              </a:defRPr>
            </a:lvl7pPr>
            <a:lvl8pPr lvl="7">
              <a:spcBef>
                <a:spcPts val="0"/>
              </a:spcBef>
              <a:spcAft>
                <a:spcPts val="0"/>
              </a:spcAft>
              <a:buClr>
                <a:srgbClr val="FFFFFF"/>
              </a:buClr>
              <a:buSzPts val="2800"/>
              <a:buFont typeface="Anton"/>
              <a:buNone/>
              <a:defRPr sz="2800">
                <a:solidFill>
                  <a:srgbClr val="FFFFFF"/>
                </a:solidFill>
                <a:latin typeface="Anton"/>
                <a:ea typeface="Anton"/>
                <a:cs typeface="Anton"/>
                <a:sym typeface="Anton"/>
              </a:defRPr>
            </a:lvl8pPr>
            <a:lvl9pPr lvl="8">
              <a:spcBef>
                <a:spcPts val="0"/>
              </a:spcBef>
              <a:spcAft>
                <a:spcPts val="0"/>
              </a:spcAft>
              <a:buClr>
                <a:srgbClr val="FFFFFF"/>
              </a:buClr>
              <a:buSzPts val="2800"/>
              <a:buFont typeface="Anton"/>
              <a:buNone/>
              <a:defRPr sz="2800">
                <a:solidFill>
                  <a:srgbClr val="FFFFFF"/>
                </a:solidFill>
                <a:latin typeface="Anton"/>
                <a:ea typeface="Anton"/>
                <a:cs typeface="Anton"/>
                <a:sym typeface="Anton"/>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FFFFFF"/>
              </a:buClr>
              <a:buSzPts val="1800"/>
              <a:buFont typeface="Ubuntu"/>
              <a:buChar char="●"/>
              <a:defRPr sz="1800">
                <a:solidFill>
                  <a:srgbClr val="FFFFFF"/>
                </a:solidFill>
                <a:latin typeface="Ubuntu"/>
                <a:ea typeface="Ubuntu"/>
                <a:cs typeface="Ubuntu"/>
                <a:sym typeface="Ubuntu"/>
              </a:defRPr>
            </a:lvl1pPr>
            <a:lvl2pPr indent="-317500" lvl="1" marL="914400">
              <a:lnSpc>
                <a:spcPct val="115000"/>
              </a:lnSpc>
              <a:spcBef>
                <a:spcPts val="1600"/>
              </a:spcBef>
              <a:spcAft>
                <a:spcPts val="0"/>
              </a:spcAft>
              <a:buClr>
                <a:srgbClr val="FFFFFF"/>
              </a:buClr>
              <a:buSzPts val="1400"/>
              <a:buFont typeface="Ubuntu"/>
              <a:buChar char="○"/>
              <a:defRPr>
                <a:solidFill>
                  <a:srgbClr val="FFFFFF"/>
                </a:solidFill>
                <a:latin typeface="Ubuntu"/>
                <a:ea typeface="Ubuntu"/>
                <a:cs typeface="Ubuntu"/>
                <a:sym typeface="Ubuntu"/>
              </a:defRPr>
            </a:lvl2pPr>
            <a:lvl3pPr indent="-317500" lvl="2" marL="1371600">
              <a:lnSpc>
                <a:spcPct val="115000"/>
              </a:lnSpc>
              <a:spcBef>
                <a:spcPts val="1600"/>
              </a:spcBef>
              <a:spcAft>
                <a:spcPts val="0"/>
              </a:spcAft>
              <a:buClr>
                <a:srgbClr val="FFFFFF"/>
              </a:buClr>
              <a:buSzPts val="1400"/>
              <a:buFont typeface="Ubuntu"/>
              <a:buChar char="■"/>
              <a:defRPr>
                <a:solidFill>
                  <a:srgbClr val="FFFFFF"/>
                </a:solidFill>
                <a:latin typeface="Ubuntu"/>
                <a:ea typeface="Ubuntu"/>
                <a:cs typeface="Ubuntu"/>
                <a:sym typeface="Ubuntu"/>
              </a:defRPr>
            </a:lvl3pPr>
            <a:lvl4pPr indent="-317500" lvl="3" marL="1828800">
              <a:lnSpc>
                <a:spcPct val="115000"/>
              </a:lnSpc>
              <a:spcBef>
                <a:spcPts val="1600"/>
              </a:spcBef>
              <a:spcAft>
                <a:spcPts val="0"/>
              </a:spcAft>
              <a:buClr>
                <a:srgbClr val="FFFFFF"/>
              </a:buClr>
              <a:buSzPts val="1400"/>
              <a:buFont typeface="Ubuntu"/>
              <a:buChar char="●"/>
              <a:defRPr>
                <a:solidFill>
                  <a:srgbClr val="FFFFFF"/>
                </a:solidFill>
                <a:latin typeface="Ubuntu"/>
                <a:ea typeface="Ubuntu"/>
                <a:cs typeface="Ubuntu"/>
                <a:sym typeface="Ubuntu"/>
              </a:defRPr>
            </a:lvl4pPr>
            <a:lvl5pPr indent="-317500" lvl="4" marL="2286000">
              <a:lnSpc>
                <a:spcPct val="115000"/>
              </a:lnSpc>
              <a:spcBef>
                <a:spcPts val="1600"/>
              </a:spcBef>
              <a:spcAft>
                <a:spcPts val="0"/>
              </a:spcAft>
              <a:buClr>
                <a:srgbClr val="FFFFFF"/>
              </a:buClr>
              <a:buSzPts val="1400"/>
              <a:buFont typeface="Ubuntu"/>
              <a:buChar char="○"/>
              <a:defRPr>
                <a:solidFill>
                  <a:srgbClr val="FFFFFF"/>
                </a:solidFill>
                <a:latin typeface="Ubuntu"/>
                <a:ea typeface="Ubuntu"/>
                <a:cs typeface="Ubuntu"/>
                <a:sym typeface="Ubuntu"/>
              </a:defRPr>
            </a:lvl5pPr>
            <a:lvl6pPr indent="-317500" lvl="5" marL="2743200">
              <a:lnSpc>
                <a:spcPct val="115000"/>
              </a:lnSpc>
              <a:spcBef>
                <a:spcPts val="1600"/>
              </a:spcBef>
              <a:spcAft>
                <a:spcPts val="0"/>
              </a:spcAft>
              <a:buClr>
                <a:srgbClr val="FFFFFF"/>
              </a:buClr>
              <a:buSzPts val="1400"/>
              <a:buFont typeface="Ubuntu"/>
              <a:buChar char="■"/>
              <a:defRPr>
                <a:solidFill>
                  <a:srgbClr val="FFFFFF"/>
                </a:solidFill>
                <a:latin typeface="Ubuntu"/>
                <a:ea typeface="Ubuntu"/>
                <a:cs typeface="Ubuntu"/>
                <a:sym typeface="Ubuntu"/>
              </a:defRPr>
            </a:lvl6pPr>
            <a:lvl7pPr indent="-317500" lvl="6" marL="3200400">
              <a:lnSpc>
                <a:spcPct val="115000"/>
              </a:lnSpc>
              <a:spcBef>
                <a:spcPts val="1600"/>
              </a:spcBef>
              <a:spcAft>
                <a:spcPts val="0"/>
              </a:spcAft>
              <a:buClr>
                <a:srgbClr val="FFFFFF"/>
              </a:buClr>
              <a:buSzPts val="1400"/>
              <a:buFont typeface="Ubuntu"/>
              <a:buChar char="●"/>
              <a:defRPr>
                <a:solidFill>
                  <a:srgbClr val="FFFFFF"/>
                </a:solidFill>
                <a:latin typeface="Ubuntu"/>
                <a:ea typeface="Ubuntu"/>
                <a:cs typeface="Ubuntu"/>
                <a:sym typeface="Ubuntu"/>
              </a:defRPr>
            </a:lvl7pPr>
            <a:lvl8pPr indent="-317500" lvl="7" marL="3657600">
              <a:lnSpc>
                <a:spcPct val="115000"/>
              </a:lnSpc>
              <a:spcBef>
                <a:spcPts val="1600"/>
              </a:spcBef>
              <a:spcAft>
                <a:spcPts val="0"/>
              </a:spcAft>
              <a:buClr>
                <a:srgbClr val="FFFFFF"/>
              </a:buClr>
              <a:buSzPts val="1400"/>
              <a:buFont typeface="Ubuntu"/>
              <a:buChar char="○"/>
              <a:defRPr>
                <a:solidFill>
                  <a:srgbClr val="FFFFFF"/>
                </a:solidFill>
                <a:latin typeface="Ubuntu"/>
                <a:ea typeface="Ubuntu"/>
                <a:cs typeface="Ubuntu"/>
                <a:sym typeface="Ubuntu"/>
              </a:defRPr>
            </a:lvl8pPr>
            <a:lvl9pPr indent="-317500" lvl="8" marL="4114800">
              <a:lnSpc>
                <a:spcPct val="115000"/>
              </a:lnSpc>
              <a:spcBef>
                <a:spcPts val="1600"/>
              </a:spcBef>
              <a:spcAft>
                <a:spcPts val="1600"/>
              </a:spcAft>
              <a:buClr>
                <a:srgbClr val="FFFFFF"/>
              </a:buClr>
              <a:buSzPts val="1400"/>
              <a:buFont typeface="Ubuntu"/>
              <a:buChar char="■"/>
              <a:defRPr>
                <a:solidFill>
                  <a:srgbClr val="FFFFFF"/>
                </a:solidFill>
                <a:latin typeface="Ubuntu"/>
                <a:ea typeface="Ubuntu"/>
                <a:cs typeface="Ubuntu"/>
                <a:sym typeface="Ubuntu"/>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rgbClr val="FFFFFF"/>
                </a:solidFill>
                <a:latin typeface="Ubuntu"/>
                <a:ea typeface="Ubuntu"/>
                <a:cs typeface="Ubuntu"/>
                <a:sym typeface="Ubuntu"/>
              </a:defRPr>
            </a:lvl1pPr>
            <a:lvl2pPr lvl="1" algn="r">
              <a:buNone/>
              <a:defRPr sz="1300">
                <a:solidFill>
                  <a:srgbClr val="FFFFFF"/>
                </a:solidFill>
                <a:latin typeface="Ubuntu"/>
                <a:ea typeface="Ubuntu"/>
                <a:cs typeface="Ubuntu"/>
                <a:sym typeface="Ubuntu"/>
              </a:defRPr>
            </a:lvl2pPr>
            <a:lvl3pPr lvl="2" algn="r">
              <a:buNone/>
              <a:defRPr sz="1300">
                <a:solidFill>
                  <a:srgbClr val="FFFFFF"/>
                </a:solidFill>
                <a:latin typeface="Ubuntu"/>
                <a:ea typeface="Ubuntu"/>
                <a:cs typeface="Ubuntu"/>
                <a:sym typeface="Ubuntu"/>
              </a:defRPr>
            </a:lvl3pPr>
            <a:lvl4pPr lvl="3" algn="r">
              <a:buNone/>
              <a:defRPr sz="1300">
                <a:solidFill>
                  <a:srgbClr val="FFFFFF"/>
                </a:solidFill>
                <a:latin typeface="Ubuntu"/>
                <a:ea typeface="Ubuntu"/>
                <a:cs typeface="Ubuntu"/>
                <a:sym typeface="Ubuntu"/>
              </a:defRPr>
            </a:lvl4pPr>
            <a:lvl5pPr lvl="4" algn="r">
              <a:buNone/>
              <a:defRPr sz="1300">
                <a:solidFill>
                  <a:srgbClr val="FFFFFF"/>
                </a:solidFill>
                <a:latin typeface="Ubuntu"/>
                <a:ea typeface="Ubuntu"/>
                <a:cs typeface="Ubuntu"/>
                <a:sym typeface="Ubuntu"/>
              </a:defRPr>
            </a:lvl5pPr>
            <a:lvl6pPr lvl="5" algn="r">
              <a:buNone/>
              <a:defRPr sz="1300">
                <a:solidFill>
                  <a:srgbClr val="FFFFFF"/>
                </a:solidFill>
                <a:latin typeface="Ubuntu"/>
                <a:ea typeface="Ubuntu"/>
                <a:cs typeface="Ubuntu"/>
                <a:sym typeface="Ubuntu"/>
              </a:defRPr>
            </a:lvl6pPr>
            <a:lvl7pPr lvl="6" algn="r">
              <a:buNone/>
              <a:defRPr sz="1300">
                <a:solidFill>
                  <a:srgbClr val="FFFFFF"/>
                </a:solidFill>
                <a:latin typeface="Ubuntu"/>
                <a:ea typeface="Ubuntu"/>
                <a:cs typeface="Ubuntu"/>
                <a:sym typeface="Ubuntu"/>
              </a:defRPr>
            </a:lvl7pPr>
            <a:lvl8pPr lvl="7" algn="r">
              <a:buNone/>
              <a:defRPr sz="1300">
                <a:solidFill>
                  <a:srgbClr val="FFFFFF"/>
                </a:solidFill>
                <a:latin typeface="Ubuntu"/>
                <a:ea typeface="Ubuntu"/>
                <a:cs typeface="Ubuntu"/>
                <a:sym typeface="Ubuntu"/>
              </a:defRPr>
            </a:lvl8pPr>
            <a:lvl9pPr lvl="8" algn="r">
              <a:buNone/>
              <a:defRPr sz="1300">
                <a:solidFill>
                  <a:srgbClr val="FFFFFF"/>
                </a:solidFill>
                <a:latin typeface="Ubuntu"/>
                <a:ea typeface="Ubuntu"/>
                <a:cs typeface="Ubuntu"/>
                <a:sym typeface="Ubuntu"/>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2.png"/><Relationship Id="rId7" Type="http://schemas.openxmlformats.org/officeDocument/2006/relationships/hyperlink" Target="mailto:gruppoafk15@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11.png"/><Relationship Id="rId7"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22.png"/><Relationship Id="rId5" Type="http://schemas.openxmlformats.org/officeDocument/2006/relationships/image" Target="../media/image11.png"/><Relationship Id="rId6"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22.png"/><Relationship Id="rId7"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31.png"/></Relationships>
</file>

<file path=ppt/slides/_rels/slide15.xml.rels><?xml version="1.0" encoding="UTF-8" standalone="yes"?><Relationships xmlns="http://schemas.openxmlformats.org/package/2006/relationships"><Relationship Id="rId11" Type="http://schemas.openxmlformats.org/officeDocument/2006/relationships/image" Target="../media/image4.png"/><Relationship Id="rId10" Type="http://schemas.openxmlformats.org/officeDocument/2006/relationships/image" Target="../media/image5.png"/><Relationship Id="rId13" Type="http://schemas.openxmlformats.org/officeDocument/2006/relationships/image" Target="../media/image11.png"/><Relationship Id="rId12" Type="http://schemas.openxmlformats.org/officeDocument/2006/relationships/image" Target="../media/image22.png"/><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25.png"/><Relationship Id="rId9"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8.png"/><Relationship Id="rId7" Type="http://schemas.openxmlformats.org/officeDocument/2006/relationships/image" Target="../media/image27.png"/><Relationship Id="rId8" Type="http://schemas.openxmlformats.org/officeDocument/2006/relationships/image" Target="../media/image24.png"/></Relationships>
</file>

<file path=ppt/slides/_rels/slide16.xml.rels><?xml version="1.0" encoding="UTF-8" standalone="yes"?><Relationships xmlns="http://schemas.openxmlformats.org/package/2006/relationships"><Relationship Id="rId11" Type="http://schemas.openxmlformats.org/officeDocument/2006/relationships/image" Target="../media/image36.png"/><Relationship Id="rId10" Type="http://schemas.openxmlformats.org/officeDocument/2006/relationships/image" Target="../media/image38.png"/><Relationship Id="rId13" Type="http://schemas.openxmlformats.org/officeDocument/2006/relationships/image" Target="../media/image4.png"/><Relationship Id="rId12" Type="http://schemas.openxmlformats.org/officeDocument/2006/relationships/image" Target="../media/image5.png"/><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image" Target="../media/image45.png"/><Relationship Id="rId4" Type="http://schemas.openxmlformats.org/officeDocument/2006/relationships/image" Target="../media/image32.png"/><Relationship Id="rId9" Type="http://schemas.openxmlformats.org/officeDocument/2006/relationships/image" Target="../media/image33.png"/><Relationship Id="rId15" Type="http://schemas.openxmlformats.org/officeDocument/2006/relationships/image" Target="../media/image43.png"/><Relationship Id="rId14" Type="http://schemas.openxmlformats.org/officeDocument/2006/relationships/image" Target="../media/image7.png"/><Relationship Id="rId16" Type="http://schemas.openxmlformats.org/officeDocument/2006/relationships/image" Target="../media/image37.png"/><Relationship Id="rId5" Type="http://schemas.openxmlformats.org/officeDocument/2006/relationships/image" Target="../media/image35.png"/><Relationship Id="rId6" Type="http://schemas.openxmlformats.org/officeDocument/2006/relationships/image" Target="../media/image46.png"/><Relationship Id="rId7" Type="http://schemas.openxmlformats.org/officeDocument/2006/relationships/image" Target="../media/image41.png"/><Relationship Id="rId8" Type="http://schemas.openxmlformats.org/officeDocument/2006/relationships/image" Target="../media/image49.png"/></Relationships>
</file>

<file path=ppt/slides/_rels/slide17.xml.rels><?xml version="1.0" encoding="UTF-8" standalone="yes"?><Relationships xmlns="http://schemas.openxmlformats.org/package/2006/relationships"><Relationship Id="rId11" Type="http://schemas.openxmlformats.org/officeDocument/2006/relationships/image" Target="../media/image53.png"/><Relationship Id="rId10" Type="http://schemas.openxmlformats.org/officeDocument/2006/relationships/image" Target="../media/image48.png"/><Relationship Id="rId13" Type="http://schemas.openxmlformats.org/officeDocument/2006/relationships/image" Target="../media/image5.png"/><Relationship Id="rId12" Type="http://schemas.openxmlformats.org/officeDocument/2006/relationships/image" Target="../media/image7.png"/><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44.png"/><Relationship Id="rId4" Type="http://schemas.openxmlformats.org/officeDocument/2006/relationships/image" Target="../media/image40.png"/><Relationship Id="rId9" Type="http://schemas.openxmlformats.org/officeDocument/2006/relationships/image" Target="../media/image54.png"/><Relationship Id="rId14" Type="http://schemas.openxmlformats.org/officeDocument/2006/relationships/image" Target="../media/image13.png"/><Relationship Id="rId5" Type="http://schemas.openxmlformats.org/officeDocument/2006/relationships/image" Target="../media/image42.png"/><Relationship Id="rId6" Type="http://schemas.openxmlformats.org/officeDocument/2006/relationships/image" Target="../media/image39.png"/><Relationship Id="rId7" Type="http://schemas.openxmlformats.org/officeDocument/2006/relationships/image" Target="../media/image51.png"/><Relationship Id="rId8" Type="http://schemas.openxmlformats.org/officeDocument/2006/relationships/image" Target="../media/image5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image" Target="../media/image47.png"/><Relationship Id="rId4" Type="http://schemas.openxmlformats.org/officeDocument/2006/relationships/image" Target="../media/image55.png"/><Relationship Id="rId5" Type="http://schemas.openxmlformats.org/officeDocument/2006/relationships/image" Target="../media/image5.png"/><Relationship Id="rId6"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50.png"/><Relationship Id="rId5"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hyperlink" Target="mailto:gruppoafk15@gmail.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5.png"/><Relationship Id="rId6"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image" Target="../media/image8.png"/><Relationship Id="rId8"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18.png"/><Relationship Id="rId6" Type="http://schemas.openxmlformats.org/officeDocument/2006/relationships/image" Target="../media/image5.png"/><Relationship Id="rId7"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1.png"/></Relationships>
</file>

<file path=ppt/slides/_rels/slide9.xml.rels><?xml version="1.0" encoding="UTF-8" standalone="yes"?><Relationships xmlns="http://schemas.openxmlformats.org/package/2006/relationships"><Relationship Id="rId11" Type="http://schemas.openxmlformats.org/officeDocument/2006/relationships/image" Target="../media/image5.png"/><Relationship Id="rId10" Type="http://schemas.openxmlformats.org/officeDocument/2006/relationships/image" Target="../media/image17.png"/><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3.png"/><Relationship Id="rId5" Type="http://schemas.openxmlformats.org/officeDocument/2006/relationships/image" Target="../media/image10.png"/><Relationship Id="rId6" Type="http://schemas.openxmlformats.org/officeDocument/2006/relationships/image" Target="../media/image15.png"/><Relationship Id="rId7" Type="http://schemas.openxmlformats.org/officeDocument/2006/relationships/image" Target="../media/image11.png"/><Relationship Id="rId8"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9900"/>
        </a:solidFill>
      </p:bgPr>
    </p:bg>
    <p:spTree>
      <p:nvGrpSpPr>
        <p:cNvPr id="490" name="Shape 490"/>
        <p:cNvGrpSpPr/>
        <p:nvPr/>
      </p:nvGrpSpPr>
      <p:grpSpPr>
        <a:xfrm>
          <a:off x="0" y="0"/>
          <a:ext cx="0" cy="0"/>
          <a:chOff x="0" y="0"/>
          <a:chExt cx="0" cy="0"/>
        </a:xfrm>
      </p:grpSpPr>
      <p:pic>
        <p:nvPicPr>
          <p:cNvPr id="491" name="Google Shape;491;p25"/>
          <p:cNvPicPr preferRelativeResize="0"/>
          <p:nvPr/>
        </p:nvPicPr>
        <p:blipFill>
          <a:blip r:embed="rId3">
            <a:alphaModFix/>
          </a:blip>
          <a:stretch>
            <a:fillRect/>
          </a:stretch>
        </p:blipFill>
        <p:spPr>
          <a:xfrm>
            <a:off x="138950" y="2586425"/>
            <a:ext cx="2475199" cy="2436950"/>
          </a:xfrm>
          <a:prstGeom prst="rect">
            <a:avLst/>
          </a:prstGeom>
          <a:noFill/>
          <a:ln>
            <a:noFill/>
          </a:ln>
        </p:spPr>
      </p:pic>
      <p:pic>
        <p:nvPicPr>
          <p:cNvPr id="492" name="Google Shape;492;p25"/>
          <p:cNvPicPr preferRelativeResize="0"/>
          <p:nvPr/>
        </p:nvPicPr>
        <p:blipFill>
          <a:blip r:embed="rId4">
            <a:alphaModFix/>
          </a:blip>
          <a:stretch>
            <a:fillRect/>
          </a:stretch>
        </p:blipFill>
        <p:spPr>
          <a:xfrm>
            <a:off x="7178850" y="3182725"/>
            <a:ext cx="1544751" cy="1792452"/>
          </a:xfrm>
          <a:prstGeom prst="rect">
            <a:avLst/>
          </a:prstGeom>
          <a:noFill/>
          <a:ln>
            <a:noFill/>
          </a:ln>
        </p:spPr>
      </p:pic>
      <p:pic>
        <p:nvPicPr>
          <p:cNvPr id="493" name="Google Shape;493;p25"/>
          <p:cNvPicPr preferRelativeResize="0"/>
          <p:nvPr/>
        </p:nvPicPr>
        <p:blipFill>
          <a:blip r:embed="rId5">
            <a:alphaModFix/>
          </a:blip>
          <a:stretch>
            <a:fillRect/>
          </a:stretch>
        </p:blipFill>
        <p:spPr>
          <a:xfrm>
            <a:off x="138950" y="100150"/>
            <a:ext cx="2216549" cy="2392500"/>
          </a:xfrm>
          <a:prstGeom prst="rect">
            <a:avLst/>
          </a:prstGeom>
          <a:noFill/>
          <a:ln>
            <a:noFill/>
          </a:ln>
        </p:spPr>
      </p:pic>
      <p:sp>
        <p:nvSpPr>
          <p:cNvPr id="494" name="Google Shape;494;p25"/>
          <p:cNvSpPr txBox="1"/>
          <p:nvPr>
            <p:ph idx="4294967295" type="ctrTitle"/>
          </p:nvPr>
        </p:nvSpPr>
        <p:spPr>
          <a:xfrm>
            <a:off x="1965525" y="994875"/>
            <a:ext cx="5169000" cy="116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rgbClr val="F3F3F3"/>
                </a:solidFill>
              </a:rPr>
              <a:t>Predire in</a:t>
            </a:r>
            <a:r>
              <a:rPr lang="en" sz="6000">
                <a:solidFill>
                  <a:srgbClr val="F3F3F3"/>
                </a:solidFill>
              </a:rPr>
              <a:t> grafana</a:t>
            </a:r>
            <a:endParaRPr sz="6000">
              <a:solidFill>
                <a:srgbClr val="F3F3F3"/>
              </a:solidFill>
            </a:endParaRPr>
          </a:p>
        </p:txBody>
      </p:sp>
      <p:sp>
        <p:nvSpPr>
          <p:cNvPr id="495" name="Google Shape;495;p25"/>
          <p:cNvSpPr txBox="1"/>
          <p:nvPr>
            <p:ph idx="4294967295" type="subTitle"/>
          </p:nvPr>
        </p:nvSpPr>
        <p:spPr>
          <a:xfrm>
            <a:off x="1965520" y="2792987"/>
            <a:ext cx="4028400" cy="372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Where your predictions come true</a:t>
            </a:r>
            <a:endParaRPr/>
          </a:p>
        </p:txBody>
      </p:sp>
      <p:sp>
        <p:nvSpPr>
          <p:cNvPr id="496" name="Google Shape;496;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t>/23</a:t>
            </a:r>
            <a:endParaRPr/>
          </a:p>
        </p:txBody>
      </p:sp>
      <p:pic>
        <p:nvPicPr>
          <p:cNvPr id="497" name="Google Shape;497;p25"/>
          <p:cNvPicPr preferRelativeResize="0"/>
          <p:nvPr/>
        </p:nvPicPr>
        <p:blipFill>
          <a:blip r:embed="rId6">
            <a:alphaModFix/>
          </a:blip>
          <a:stretch>
            <a:fillRect/>
          </a:stretch>
        </p:blipFill>
        <p:spPr>
          <a:xfrm>
            <a:off x="6455619" y="59825"/>
            <a:ext cx="2615631" cy="2526600"/>
          </a:xfrm>
          <a:prstGeom prst="rect">
            <a:avLst/>
          </a:prstGeom>
          <a:noFill/>
          <a:ln>
            <a:noFill/>
          </a:ln>
        </p:spPr>
      </p:pic>
      <p:sp>
        <p:nvSpPr>
          <p:cNvPr id="498" name="Google Shape;498;p25"/>
          <p:cNvSpPr txBox="1"/>
          <p:nvPr/>
        </p:nvSpPr>
        <p:spPr>
          <a:xfrm>
            <a:off x="3124500" y="4415800"/>
            <a:ext cx="2895000" cy="44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latin typeface="Ubuntu"/>
                <a:ea typeface="Ubuntu"/>
                <a:cs typeface="Ubuntu"/>
                <a:sym typeface="Ubuntu"/>
                <a:hlinkClick r:id="rId7"/>
              </a:rPr>
              <a:t>gruppoafk15@gmail.com</a:t>
            </a:r>
            <a:endParaRPr>
              <a:latin typeface="Ubuntu"/>
              <a:ea typeface="Ubuntu"/>
              <a:cs typeface="Ubuntu"/>
              <a:sym typeface="Ubuntu"/>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9900"/>
        </a:solidFill>
      </p:bgPr>
    </p:bg>
    <p:spTree>
      <p:nvGrpSpPr>
        <p:cNvPr id="718" name="Shape 718"/>
        <p:cNvGrpSpPr/>
        <p:nvPr/>
      </p:nvGrpSpPr>
      <p:grpSpPr>
        <a:xfrm>
          <a:off x="0" y="0"/>
          <a:ext cx="0" cy="0"/>
          <a:chOff x="0" y="0"/>
          <a:chExt cx="0" cy="0"/>
        </a:xfrm>
      </p:grpSpPr>
      <p:pic>
        <p:nvPicPr>
          <p:cNvPr id="719" name="Google Shape;719;p34"/>
          <p:cNvPicPr preferRelativeResize="0"/>
          <p:nvPr/>
        </p:nvPicPr>
        <p:blipFill>
          <a:blip r:embed="rId3">
            <a:alphaModFix/>
          </a:blip>
          <a:stretch>
            <a:fillRect/>
          </a:stretch>
        </p:blipFill>
        <p:spPr>
          <a:xfrm>
            <a:off x="141950" y="124600"/>
            <a:ext cx="1776550" cy="1690101"/>
          </a:xfrm>
          <a:prstGeom prst="rect">
            <a:avLst/>
          </a:prstGeom>
          <a:noFill/>
          <a:ln>
            <a:noFill/>
          </a:ln>
        </p:spPr>
      </p:pic>
      <p:cxnSp>
        <p:nvCxnSpPr>
          <p:cNvPr id="720" name="Google Shape;720;p34"/>
          <p:cNvCxnSpPr>
            <a:endCxn id="721" idx="2"/>
          </p:cNvCxnSpPr>
          <p:nvPr/>
        </p:nvCxnSpPr>
        <p:spPr>
          <a:xfrm>
            <a:off x="1307325" y="2860363"/>
            <a:ext cx="6279900" cy="0"/>
          </a:xfrm>
          <a:prstGeom prst="straightConnector1">
            <a:avLst/>
          </a:prstGeom>
          <a:noFill/>
          <a:ln cap="flat" cmpd="sng" w="28575">
            <a:solidFill>
              <a:srgbClr val="FFFFFF"/>
            </a:solidFill>
            <a:prstDash val="solid"/>
            <a:round/>
            <a:headEnd len="med" w="med" type="none"/>
            <a:tailEnd len="med" w="med" type="none"/>
          </a:ln>
        </p:spPr>
      </p:cxnSp>
      <p:sp>
        <p:nvSpPr>
          <p:cNvPr id="722" name="Google Shape;722;p34"/>
          <p:cNvSpPr/>
          <p:nvPr/>
        </p:nvSpPr>
        <p:spPr>
          <a:xfrm>
            <a:off x="2499825" y="2698288"/>
            <a:ext cx="324300" cy="324000"/>
          </a:xfrm>
          <a:prstGeom prst="ellipse">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4"/>
          <p:cNvSpPr/>
          <p:nvPr/>
        </p:nvSpPr>
        <p:spPr>
          <a:xfrm>
            <a:off x="4170675" y="2698288"/>
            <a:ext cx="324300" cy="324000"/>
          </a:xfrm>
          <a:prstGeom prst="ellipse">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4"/>
          <p:cNvSpPr/>
          <p:nvPr/>
        </p:nvSpPr>
        <p:spPr>
          <a:xfrm>
            <a:off x="5841525" y="2698288"/>
            <a:ext cx="324300" cy="324000"/>
          </a:xfrm>
          <a:prstGeom prst="ellipse">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4"/>
          <p:cNvSpPr/>
          <p:nvPr/>
        </p:nvSpPr>
        <p:spPr>
          <a:xfrm>
            <a:off x="7512375" y="2698288"/>
            <a:ext cx="324300" cy="324000"/>
          </a:xfrm>
          <a:prstGeom prst="ellipse">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6" name="Google Shape;726;p34"/>
          <p:cNvCxnSpPr>
            <a:stCxn id="723" idx="4"/>
            <a:endCxn id="727" idx="0"/>
          </p:cNvCxnSpPr>
          <p:nvPr/>
        </p:nvCxnSpPr>
        <p:spPr>
          <a:xfrm>
            <a:off x="4332825" y="3022288"/>
            <a:ext cx="0" cy="457200"/>
          </a:xfrm>
          <a:prstGeom prst="straightConnector1">
            <a:avLst/>
          </a:prstGeom>
          <a:noFill/>
          <a:ln cap="flat" cmpd="sng" w="28575">
            <a:solidFill>
              <a:srgbClr val="FFFFFF"/>
            </a:solidFill>
            <a:prstDash val="solid"/>
            <a:round/>
            <a:headEnd len="med" w="med" type="none"/>
            <a:tailEnd len="med" w="med" type="oval"/>
          </a:ln>
        </p:spPr>
      </p:cxnSp>
      <p:cxnSp>
        <p:nvCxnSpPr>
          <p:cNvPr id="728" name="Google Shape;728;p34"/>
          <p:cNvCxnSpPr>
            <a:stCxn id="724" idx="0"/>
            <a:endCxn id="729" idx="2"/>
          </p:cNvCxnSpPr>
          <p:nvPr/>
        </p:nvCxnSpPr>
        <p:spPr>
          <a:xfrm rot="10800000">
            <a:off x="6003675" y="2241088"/>
            <a:ext cx="0" cy="457200"/>
          </a:xfrm>
          <a:prstGeom prst="straightConnector1">
            <a:avLst/>
          </a:prstGeom>
          <a:noFill/>
          <a:ln cap="flat" cmpd="sng" w="28575">
            <a:solidFill>
              <a:srgbClr val="FFFFFF"/>
            </a:solidFill>
            <a:prstDash val="solid"/>
            <a:round/>
            <a:headEnd len="med" w="med" type="none"/>
            <a:tailEnd len="med" w="med" type="oval"/>
          </a:ln>
        </p:spPr>
      </p:cxnSp>
      <p:cxnSp>
        <p:nvCxnSpPr>
          <p:cNvPr id="730" name="Google Shape;730;p34"/>
          <p:cNvCxnSpPr>
            <a:stCxn id="725" idx="4"/>
            <a:endCxn id="731" idx="0"/>
          </p:cNvCxnSpPr>
          <p:nvPr/>
        </p:nvCxnSpPr>
        <p:spPr>
          <a:xfrm>
            <a:off x="7674525" y="3022288"/>
            <a:ext cx="0" cy="457200"/>
          </a:xfrm>
          <a:prstGeom prst="straightConnector1">
            <a:avLst/>
          </a:prstGeom>
          <a:noFill/>
          <a:ln cap="flat" cmpd="sng" w="28575">
            <a:solidFill>
              <a:srgbClr val="FFFFFF"/>
            </a:solidFill>
            <a:prstDash val="solid"/>
            <a:round/>
            <a:headEnd len="med" w="med" type="none"/>
            <a:tailEnd len="med" w="med" type="oval"/>
          </a:ln>
        </p:spPr>
      </p:cxnSp>
      <p:sp>
        <p:nvSpPr>
          <p:cNvPr id="732" name="Google Shape;732;p34"/>
          <p:cNvSpPr/>
          <p:nvPr/>
        </p:nvSpPr>
        <p:spPr>
          <a:xfrm>
            <a:off x="2574675" y="2773063"/>
            <a:ext cx="174600" cy="174600"/>
          </a:xfrm>
          <a:prstGeom prst="ellipse">
            <a:avLst/>
          </a:prstGeom>
          <a:solidFill>
            <a:schemeClr val="dk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4"/>
          <p:cNvSpPr/>
          <p:nvPr/>
        </p:nvSpPr>
        <p:spPr>
          <a:xfrm>
            <a:off x="4245525" y="2773063"/>
            <a:ext cx="174600" cy="174600"/>
          </a:xfrm>
          <a:prstGeom prst="ellipse">
            <a:avLst/>
          </a:prstGeom>
          <a:solidFill>
            <a:schemeClr val="dk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4"/>
          <p:cNvSpPr/>
          <p:nvPr/>
        </p:nvSpPr>
        <p:spPr>
          <a:xfrm>
            <a:off x="5916375" y="2773063"/>
            <a:ext cx="174600" cy="174600"/>
          </a:xfrm>
          <a:prstGeom prst="ellipse">
            <a:avLst/>
          </a:prstGeom>
          <a:solidFill>
            <a:schemeClr val="dk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4"/>
          <p:cNvSpPr/>
          <p:nvPr/>
        </p:nvSpPr>
        <p:spPr>
          <a:xfrm>
            <a:off x="7587225" y="2773063"/>
            <a:ext cx="174600" cy="174600"/>
          </a:xfrm>
          <a:prstGeom prst="ellipse">
            <a:avLst/>
          </a:prstGeom>
          <a:solidFill>
            <a:schemeClr val="dk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4"/>
          <p:cNvSpPr txBox="1"/>
          <p:nvPr>
            <p:ph idx="4294967295" type="ctrTitle"/>
          </p:nvPr>
        </p:nvSpPr>
        <p:spPr>
          <a:xfrm>
            <a:off x="2733575" y="232225"/>
            <a:ext cx="3666900" cy="9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rPr>
              <a:t>OBIETTIVI</a:t>
            </a:r>
            <a:endParaRPr sz="4800">
              <a:solidFill>
                <a:srgbClr val="FFFFFF"/>
              </a:solidFill>
            </a:endParaRPr>
          </a:p>
        </p:txBody>
      </p:sp>
      <p:sp>
        <p:nvSpPr>
          <p:cNvPr id="736" name="Google Shape;736;p34"/>
          <p:cNvSpPr txBox="1"/>
          <p:nvPr/>
        </p:nvSpPr>
        <p:spPr>
          <a:xfrm>
            <a:off x="2279388" y="1344315"/>
            <a:ext cx="897300" cy="42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latin typeface="Staatliches"/>
                <a:ea typeface="Staatliches"/>
                <a:cs typeface="Staatliches"/>
                <a:sym typeface="Staatliches"/>
              </a:rPr>
              <a:t>RR</a:t>
            </a:r>
            <a:endParaRPr sz="2400">
              <a:latin typeface="Staatliches"/>
              <a:ea typeface="Staatliches"/>
              <a:cs typeface="Staatliches"/>
              <a:sym typeface="Staatliches"/>
            </a:endParaRPr>
          </a:p>
        </p:txBody>
      </p:sp>
      <p:sp>
        <p:nvSpPr>
          <p:cNvPr id="737" name="Google Shape;737;p34"/>
          <p:cNvSpPr txBox="1"/>
          <p:nvPr/>
        </p:nvSpPr>
        <p:spPr>
          <a:xfrm>
            <a:off x="1627800" y="1700996"/>
            <a:ext cx="2200500" cy="42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Staatliches"/>
                <a:ea typeface="Staatliches"/>
                <a:cs typeface="Staatliches"/>
                <a:sym typeface="Staatliches"/>
              </a:rPr>
              <a:t>20/04/2020</a:t>
            </a:r>
            <a:endParaRPr sz="1800">
              <a:solidFill>
                <a:schemeClr val="lt2"/>
              </a:solidFill>
              <a:latin typeface="Staatliches"/>
              <a:ea typeface="Staatliches"/>
              <a:cs typeface="Staatliches"/>
              <a:sym typeface="Staatliches"/>
            </a:endParaRPr>
          </a:p>
        </p:txBody>
      </p:sp>
      <p:sp>
        <p:nvSpPr>
          <p:cNvPr id="738" name="Google Shape;738;p34"/>
          <p:cNvSpPr txBox="1"/>
          <p:nvPr/>
        </p:nvSpPr>
        <p:spPr>
          <a:xfrm>
            <a:off x="3933463" y="4006690"/>
            <a:ext cx="897300" cy="42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latin typeface="Staatliches"/>
                <a:ea typeface="Staatliches"/>
                <a:cs typeface="Staatliches"/>
                <a:sym typeface="Staatliches"/>
              </a:rPr>
              <a:t>RP</a:t>
            </a:r>
            <a:endParaRPr sz="2400">
              <a:solidFill>
                <a:schemeClr val="lt2"/>
              </a:solidFill>
              <a:latin typeface="Staatliches"/>
              <a:ea typeface="Staatliches"/>
              <a:cs typeface="Staatliches"/>
              <a:sym typeface="Staatliches"/>
            </a:endParaRPr>
          </a:p>
        </p:txBody>
      </p:sp>
      <p:sp>
        <p:nvSpPr>
          <p:cNvPr id="739" name="Google Shape;739;p34"/>
          <p:cNvSpPr txBox="1"/>
          <p:nvPr/>
        </p:nvSpPr>
        <p:spPr>
          <a:xfrm>
            <a:off x="3232575" y="3641421"/>
            <a:ext cx="2200500" cy="42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Staatliches"/>
                <a:ea typeface="Staatliches"/>
                <a:cs typeface="Staatliches"/>
                <a:sym typeface="Staatliches"/>
              </a:rPr>
              <a:t>18/05/</a:t>
            </a:r>
            <a:r>
              <a:rPr lang="en" sz="1800">
                <a:solidFill>
                  <a:schemeClr val="lt2"/>
                </a:solidFill>
                <a:latin typeface="Staatliches"/>
                <a:ea typeface="Staatliches"/>
                <a:cs typeface="Staatliches"/>
                <a:sym typeface="Staatliches"/>
              </a:rPr>
              <a:t>2020</a:t>
            </a:r>
            <a:endParaRPr sz="1800">
              <a:solidFill>
                <a:schemeClr val="lt2"/>
              </a:solidFill>
              <a:latin typeface="Staatliches"/>
              <a:ea typeface="Staatliches"/>
              <a:cs typeface="Staatliches"/>
              <a:sym typeface="Staatliches"/>
            </a:endParaRPr>
          </a:p>
        </p:txBody>
      </p:sp>
      <p:sp>
        <p:nvSpPr>
          <p:cNvPr id="740" name="Google Shape;740;p34"/>
          <p:cNvSpPr txBox="1"/>
          <p:nvPr/>
        </p:nvSpPr>
        <p:spPr>
          <a:xfrm>
            <a:off x="5564213" y="1344327"/>
            <a:ext cx="897300" cy="42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latin typeface="Staatliches"/>
                <a:ea typeface="Staatliches"/>
                <a:cs typeface="Staatliches"/>
                <a:sym typeface="Staatliches"/>
              </a:rPr>
              <a:t>RQ</a:t>
            </a:r>
            <a:endParaRPr sz="2400">
              <a:solidFill>
                <a:schemeClr val="lt2"/>
              </a:solidFill>
              <a:latin typeface="Staatliches"/>
              <a:ea typeface="Staatliches"/>
              <a:cs typeface="Staatliches"/>
              <a:sym typeface="Staatliches"/>
            </a:endParaRPr>
          </a:p>
        </p:txBody>
      </p:sp>
      <p:sp>
        <p:nvSpPr>
          <p:cNvPr id="741" name="Google Shape;741;p34"/>
          <p:cNvSpPr txBox="1"/>
          <p:nvPr/>
        </p:nvSpPr>
        <p:spPr>
          <a:xfrm>
            <a:off x="4912625" y="1701008"/>
            <a:ext cx="2200500" cy="42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Staatliches"/>
                <a:ea typeface="Staatliches"/>
                <a:cs typeface="Staatliches"/>
                <a:sym typeface="Staatliches"/>
              </a:rPr>
              <a:t>18/06</a:t>
            </a:r>
            <a:r>
              <a:rPr lang="en" sz="1800">
                <a:solidFill>
                  <a:schemeClr val="lt2"/>
                </a:solidFill>
                <a:latin typeface="Staatliches"/>
                <a:ea typeface="Staatliches"/>
                <a:cs typeface="Staatliches"/>
                <a:sym typeface="Staatliches"/>
              </a:rPr>
              <a:t>/2020</a:t>
            </a:r>
            <a:endParaRPr sz="1800">
              <a:solidFill>
                <a:schemeClr val="lt2"/>
              </a:solidFill>
              <a:latin typeface="Staatliches"/>
              <a:ea typeface="Staatliches"/>
              <a:cs typeface="Staatliches"/>
              <a:sym typeface="Staatliches"/>
            </a:endParaRPr>
          </a:p>
        </p:txBody>
      </p:sp>
      <p:sp>
        <p:nvSpPr>
          <p:cNvPr id="742" name="Google Shape;742;p34"/>
          <p:cNvSpPr txBox="1"/>
          <p:nvPr/>
        </p:nvSpPr>
        <p:spPr>
          <a:xfrm>
            <a:off x="7275163" y="3958115"/>
            <a:ext cx="897300" cy="42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latin typeface="Staatliches"/>
                <a:ea typeface="Staatliches"/>
                <a:cs typeface="Staatliches"/>
                <a:sym typeface="Staatliches"/>
              </a:rPr>
              <a:t>RA</a:t>
            </a:r>
            <a:endParaRPr sz="2400">
              <a:solidFill>
                <a:schemeClr val="lt2"/>
              </a:solidFill>
              <a:latin typeface="Staatliches"/>
              <a:ea typeface="Staatliches"/>
              <a:cs typeface="Staatliches"/>
              <a:sym typeface="Staatliches"/>
            </a:endParaRPr>
          </a:p>
        </p:txBody>
      </p:sp>
      <p:sp>
        <p:nvSpPr>
          <p:cNvPr id="743" name="Google Shape;743;p34"/>
          <p:cNvSpPr txBox="1"/>
          <p:nvPr/>
        </p:nvSpPr>
        <p:spPr>
          <a:xfrm>
            <a:off x="6574275" y="3592846"/>
            <a:ext cx="2200500" cy="42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Staatliches"/>
                <a:ea typeface="Staatliches"/>
                <a:cs typeface="Staatliches"/>
                <a:sym typeface="Staatliches"/>
              </a:rPr>
              <a:t>13/07/</a:t>
            </a:r>
            <a:r>
              <a:rPr lang="en" sz="1800">
                <a:solidFill>
                  <a:schemeClr val="lt2"/>
                </a:solidFill>
                <a:latin typeface="Staatliches"/>
                <a:ea typeface="Staatliches"/>
                <a:cs typeface="Staatliches"/>
                <a:sym typeface="Staatliches"/>
              </a:rPr>
              <a:t>2020</a:t>
            </a:r>
            <a:endParaRPr sz="1800">
              <a:solidFill>
                <a:schemeClr val="lt2"/>
              </a:solidFill>
              <a:latin typeface="Staatliches"/>
              <a:ea typeface="Staatliches"/>
              <a:cs typeface="Staatliches"/>
              <a:sym typeface="Staatliches"/>
            </a:endParaRPr>
          </a:p>
        </p:txBody>
      </p:sp>
      <p:pic>
        <p:nvPicPr>
          <p:cNvPr id="744" name="Google Shape;744;p34"/>
          <p:cNvPicPr preferRelativeResize="0"/>
          <p:nvPr/>
        </p:nvPicPr>
        <p:blipFill>
          <a:blip r:embed="rId4">
            <a:alphaModFix/>
          </a:blip>
          <a:stretch>
            <a:fillRect/>
          </a:stretch>
        </p:blipFill>
        <p:spPr>
          <a:xfrm>
            <a:off x="7416950" y="100150"/>
            <a:ext cx="1624200" cy="1568883"/>
          </a:xfrm>
          <a:prstGeom prst="rect">
            <a:avLst/>
          </a:prstGeom>
          <a:noFill/>
          <a:ln>
            <a:noFill/>
          </a:ln>
        </p:spPr>
      </p:pic>
      <p:sp>
        <p:nvSpPr>
          <p:cNvPr id="745" name="Google Shape;745;p34"/>
          <p:cNvSpPr txBox="1"/>
          <p:nvPr>
            <p:ph idx="12" type="sldNum"/>
          </p:nvPr>
        </p:nvSpPr>
        <p:spPr>
          <a:xfrm>
            <a:off x="8401348" y="4749850"/>
            <a:ext cx="7041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10/</a:t>
            </a:r>
            <a:r>
              <a:rPr lang="en"/>
              <a:t>23</a:t>
            </a:r>
            <a:endParaRPr/>
          </a:p>
        </p:txBody>
      </p:sp>
      <p:pic>
        <p:nvPicPr>
          <p:cNvPr id="746" name="Google Shape;746;p34"/>
          <p:cNvPicPr preferRelativeResize="0"/>
          <p:nvPr/>
        </p:nvPicPr>
        <p:blipFill>
          <a:blip r:embed="rId5">
            <a:alphaModFix/>
          </a:blip>
          <a:stretch>
            <a:fillRect/>
          </a:stretch>
        </p:blipFill>
        <p:spPr>
          <a:xfrm flipH="1">
            <a:off x="141950" y="3943538"/>
            <a:ext cx="1216799" cy="1043325"/>
          </a:xfrm>
          <a:prstGeom prst="rect">
            <a:avLst/>
          </a:prstGeom>
          <a:noFill/>
          <a:ln>
            <a:noFill/>
          </a:ln>
        </p:spPr>
      </p:pic>
      <p:pic>
        <p:nvPicPr>
          <p:cNvPr id="747" name="Google Shape;747;p34"/>
          <p:cNvPicPr preferRelativeResize="0"/>
          <p:nvPr/>
        </p:nvPicPr>
        <p:blipFill>
          <a:blip r:embed="rId6">
            <a:alphaModFix/>
          </a:blip>
          <a:stretch>
            <a:fillRect/>
          </a:stretch>
        </p:blipFill>
        <p:spPr>
          <a:xfrm flipH="1">
            <a:off x="6400463" y="4051575"/>
            <a:ext cx="2254599" cy="2364725"/>
          </a:xfrm>
          <a:prstGeom prst="rect">
            <a:avLst/>
          </a:prstGeom>
          <a:noFill/>
          <a:ln>
            <a:noFill/>
          </a:ln>
        </p:spPr>
      </p:pic>
      <p:cxnSp>
        <p:nvCxnSpPr>
          <p:cNvPr id="748" name="Google Shape;748;p34"/>
          <p:cNvCxnSpPr/>
          <p:nvPr/>
        </p:nvCxnSpPr>
        <p:spPr>
          <a:xfrm rot="10800000">
            <a:off x="2661975" y="2221875"/>
            <a:ext cx="0" cy="457200"/>
          </a:xfrm>
          <a:prstGeom prst="straightConnector1">
            <a:avLst/>
          </a:prstGeom>
          <a:noFill/>
          <a:ln cap="flat" cmpd="sng" w="28575">
            <a:solidFill>
              <a:srgbClr val="FFFFFF"/>
            </a:solidFill>
            <a:prstDash val="solid"/>
            <a:round/>
            <a:headEnd len="med" w="med" type="none"/>
            <a:tailEnd len="med" w="med" type="oval"/>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9900"/>
        </a:solidFill>
      </p:bgPr>
    </p:bg>
    <p:spTree>
      <p:nvGrpSpPr>
        <p:cNvPr id="752" name="Shape 752"/>
        <p:cNvGrpSpPr/>
        <p:nvPr/>
      </p:nvGrpSpPr>
      <p:grpSpPr>
        <a:xfrm>
          <a:off x="0" y="0"/>
          <a:ext cx="0" cy="0"/>
          <a:chOff x="0" y="0"/>
          <a:chExt cx="0" cy="0"/>
        </a:xfrm>
      </p:grpSpPr>
      <p:pic>
        <p:nvPicPr>
          <p:cNvPr id="753" name="Google Shape;753;p35"/>
          <p:cNvPicPr preferRelativeResize="0"/>
          <p:nvPr/>
        </p:nvPicPr>
        <p:blipFill>
          <a:blip r:embed="rId3">
            <a:alphaModFix/>
          </a:blip>
          <a:stretch>
            <a:fillRect/>
          </a:stretch>
        </p:blipFill>
        <p:spPr>
          <a:xfrm>
            <a:off x="7416950" y="100150"/>
            <a:ext cx="1624200" cy="1568883"/>
          </a:xfrm>
          <a:prstGeom prst="rect">
            <a:avLst/>
          </a:prstGeom>
          <a:noFill/>
          <a:ln>
            <a:noFill/>
          </a:ln>
        </p:spPr>
      </p:pic>
      <p:pic>
        <p:nvPicPr>
          <p:cNvPr id="754" name="Google Shape;754;p35"/>
          <p:cNvPicPr preferRelativeResize="0"/>
          <p:nvPr/>
        </p:nvPicPr>
        <p:blipFill>
          <a:blip r:embed="rId4">
            <a:alphaModFix/>
          </a:blip>
          <a:stretch>
            <a:fillRect/>
          </a:stretch>
        </p:blipFill>
        <p:spPr>
          <a:xfrm>
            <a:off x="138950" y="2586425"/>
            <a:ext cx="2475199" cy="2436950"/>
          </a:xfrm>
          <a:prstGeom prst="rect">
            <a:avLst/>
          </a:prstGeom>
          <a:noFill/>
          <a:ln>
            <a:noFill/>
          </a:ln>
        </p:spPr>
      </p:pic>
      <p:pic>
        <p:nvPicPr>
          <p:cNvPr id="755" name="Google Shape;755;p35"/>
          <p:cNvPicPr preferRelativeResize="0"/>
          <p:nvPr/>
        </p:nvPicPr>
        <p:blipFill rotWithShape="1">
          <a:blip r:embed="rId5">
            <a:alphaModFix/>
          </a:blip>
          <a:srcRect b="-1480" l="0" r="0" t="1480"/>
          <a:stretch/>
        </p:blipFill>
        <p:spPr>
          <a:xfrm rot="5400000">
            <a:off x="6600401" y="2190888"/>
            <a:ext cx="2481723" cy="2678723"/>
          </a:xfrm>
          <a:prstGeom prst="rect">
            <a:avLst/>
          </a:prstGeom>
          <a:noFill/>
          <a:ln>
            <a:noFill/>
          </a:ln>
        </p:spPr>
      </p:pic>
      <p:sp>
        <p:nvSpPr>
          <p:cNvPr id="756" name="Google Shape;756;p35"/>
          <p:cNvSpPr txBox="1"/>
          <p:nvPr>
            <p:ph idx="12" type="sldNum"/>
          </p:nvPr>
        </p:nvSpPr>
        <p:spPr>
          <a:xfrm>
            <a:off x="8404598" y="4749850"/>
            <a:ext cx="7008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10/23</a:t>
            </a:r>
            <a:endParaRPr/>
          </a:p>
        </p:txBody>
      </p:sp>
      <p:sp>
        <p:nvSpPr>
          <p:cNvPr id="757" name="Google Shape;757;p35"/>
          <p:cNvSpPr txBox="1"/>
          <p:nvPr>
            <p:ph idx="4294967295" type="ctrTitle"/>
          </p:nvPr>
        </p:nvSpPr>
        <p:spPr>
          <a:xfrm>
            <a:off x="738325" y="1133125"/>
            <a:ext cx="7558200" cy="9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rPr>
              <a:t>Come stiamo sviluppando tutto questo?</a:t>
            </a:r>
            <a:endParaRPr sz="3600">
              <a:solidFill>
                <a:srgbClr val="FFFFFF"/>
              </a:solidFill>
            </a:endParaRPr>
          </a:p>
        </p:txBody>
      </p:sp>
      <p:pic>
        <p:nvPicPr>
          <p:cNvPr id="758" name="Google Shape;758;p35"/>
          <p:cNvPicPr preferRelativeResize="0"/>
          <p:nvPr/>
        </p:nvPicPr>
        <p:blipFill>
          <a:blip r:embed="rId6">
            <a:alphaModFix/>
          </a:blip>
          <a:stretch>
            <a:fillRect/>
          </a:stretch>
        </p:blipFill>
        <p:spPr>
          <a:xfrm>
            <a:off x="447450" y="1115525"/>
            <a:ext cx="290875" cy="290875"/>
          </a:xfrm>
          <a:prstGeom prst="rect">
            <a:avLst/>
          </a:prstGeom>
          <a:noFill/>
          <a:ln>
            <a:noFill/>
          </a:ln>
        </p:spPr>
      </p:pic>
      <p:pic>
        <p:nvPicPr>
          <p:cNvPr id="759" name="Google Shape;759;p35"/>
          <p:cNvPicPr preferRelativeResize="0"/>
          <p:nvPr/>
        </p:nvPicPr>
        <p:blipFill>
          <a:blip r:embed="rId6">
            <a:alphaModFix/>
          </a:blip>
          <a:stretch>
            <a:fillRect/>
          </a:stretch>
        </p:blipFill>
        <p:spPr>
          <a:xfrm>
            <a:off x="1678075" y="323750"/>
            <a:ext cx="290875" cy="290875"/>
          </a:xfrm>
          <a:prstGeom prst="rect">
            <a:avLst/>
          </a:prstGeom>
          <a:noFill/>
          <a:ln>
            <a:noFill/>
          </a:ln>
        </p:spPr>
      </p:pic>
      <p:pic>
        <p:nvPicPr>
          <p:cNvPr id="760" name="Google Shape;760;p35"/>
          <p:cNvPicPr preferRelativeResize="0"/>
          <p:nvPr/>
        </p:nvPicPr>
        <p:blipFill>
          <a:blip r:embed="rId7">
            <a:alphaModFix/>
          </a:blip>
          <a:stretch>
            <a:fillRect/>
          </a:stretch>
        </p:blipFill>
        <p:spPr>
          <a:xfrm>
            <a:off x="3218663" y="2067925"/>
            <a:ext cx="2678725" cy="2678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9900"/>
        </a:solidFill>
      </p:bgPr>
    </p:bg>
    <p:spTree>
      <p:nvGrpSpPr>
        <p:cNvPr id="764" name="Shape 764"/>
        <p:cNvGrpSpPr/>
        <p:nvPr/>
      </p:nvGrpSpPr>
      <p:grpSpPr>
        <a:xfrm>
          <a:off x="0" y="0"/>
          <a:ext cx="0" cy="0"/>
          <a:chOff x="0" y="0"/>
          <a:chExt cx="0" cy="0"/>
        </a:xfrm>
      </p:grpSpPr>
      <p:sp>
        <p:nvSpPr>
          <p:cNvPr id="765" name="Google Shape;765;p36"/>
          <p:cNvSpPr txBox="1"/>
          <p:nvPr/>
        </p:nvSpPr>
        <p:spPr>
          <a:xfrm>
            <a:off x="2942725" y="802500"/>
            <a:ext cx="3258600" cy="101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0">
                <a:solidFill>
                  <a:srgbClr val="FFE599"/>
                </a:solidFill>
                <a:latin typeface="Caveat"/>
                <a:ea typeface="Caveat"/>
                <a:cs typeface="Caveat"/>
                <a:sym typeface="Caveat"/>
              </a:rPr>
              <a:t>QUALITÀ</a:t>
            </a:r>
            <a:endParaRPr b="1" sz="6000">
              <a:solidFill>
                <a:srgbClr val="FFE599"/>
              </a:solidFill>
              <a:latin typeface="Caveat"/>
              <a:ea typeface="Caveat"/>
              <a:cs typeface="Caveat"/>
              <a:sym typeface="Caveat"/>
            </a:endParaRPr>
          </a:p>
        </p:txBody>
      </p:sp>
      <p:grpSp>
        <p:nvGrpSpPr>
          <p:cNvPr id="766" name="Google Shape;766;p36"/>
          <p:cNvGrpSpPr/>
          <p:nvPr/>
        </p:nvGrpSpPr>
        <p:grpSpPr>
          <a:xfrm>
            <a:off x="1013797" y="2847728"/>
            <a:ext cx="1656525" cy="1588194"/>
            <a:chOff x="8006505" y="3390044"/>
            <a:chExt cx="323654" cy="303189"/>
          </a:xfrm>
        </p:grpSpPr>
        <p:sp>
          <p:nvSpPr>
            <p:cNvPr id="767" name="Google Shape;767;p36"/>
            <p:cNvSpPr/>
            <p:nvPr/>
          </p:nvSpPr>
          <p:spPr>
            <a:xfrm>
              <a:off x="8006505" y="3390044"/>
              <a:ext cx="323654" cy="303189"/>
            </a:xfrm>
            <a:custGeom>
              <a:rect b="b" l="l" r="r" t="t"/>
              <a:pathLst>
                <a:path extrusionOk="0" h="9526" w="10169">
                  <a:moveTo>
                    <a:pt x="5358" y="322"/>
                  </a:moveTo>
                  <a:cubicBezTo>
                    <a:pt x="5704" y="322"/>
                    <a:pt x="5965" y="608"/>
                    <a:pt x="5965" y="930"/>
                  </a:cubicBezTo>
                  <a:lnTo>
                    <a:pt x="5965" y="1311"/>
                  </a:lnTo>
                  <a:cubicBezTo>
                    <a:pt x="5965" y="1584"/>
                    <a:pt x="6192" y="1811"/>
                    <a:pt x="6477" y="1811"/>
                  </a:cubicBezTo>
                  <a:lnTo>
                    <a:pt x="6620" y="1811"/>
                  </a:lnTo>
                  <a:cubicBezTo>
                    <a:pt x="6727" y="1811"/>
                    <a:pt x="6811" y="1906"/>
                    <a:pt x="6811" y="2001"/>
                  </a:cubicBezTo>
                  <a:lnTo>
                    <a:pt x="6811" y="3013"/>
                  </a:lnTo>
                  <a:cubicBezTo>
                    <a:pt x="6811" y="3120"/>
                    <a:pt x="6727" y="3204"/>
                    <a:pt x="6620" y="3204"/>
                  </a:cubicBezTo>
                  <a:lnTo>
                    <a:pt x="3465" y="3204"/>
                  </a:lnTo>
                  <a:cubicBezTo>
                    <a:pt x="3358" y="3204"/>
                    <a:pt x="3275" y="3120"/>
                    <a:pt x="3275" y="3013"/>
                  </a:cubicBezTo>
                  <a:lnTo>
                    <a:pt x="3322" y="2001"/>
                  </a:lnTo>
                  <a:cubicBezTo>
                    <a:pt x="3322" y="1894"/>
                    <a:pt x="3406" y="1811"/>
                    <a:pt x="3513" y="1811"/>
                  </a:cubicBezTo>
                  <a:lnTo>
                    <a:pt x="3656" y="1811"/>
                  </a:lnTo>
                  <a:cubicBezTo>
                    <a:pt x="3941" y="1811"/>
                    <a:pt x="4168" y="1584"/>
                    <a:pt x="4168" y="1311"/>
                  </a:cubicBezTo>
                  <a:lnTo>
                    <a:pt x="4168" y="930"/>
                  </a:lnTo>
                  <a:cubicBezTo>
                    <a:pt x="4168" y="596"/>
                    <a:pt x="4453" y="322"/>
                    <a:pt x="4775" y="322"/>
                  </a:cubicBezTo>
                  <a:close/>
                  <a:moveTo>
                    <a:pt x="9275" y="2239"/>
                  </a:moveTo>
                  <a:cubicBezTo>
                    <a:pt x="9585" y="2239"/>
                    <a:pt x="9847" y="2501"/>
                    <a:pt x="9847" y="2823"/>
                  </a:cubicBezTo>
                  <a:lnTo>
                    <a:pt x="9835" y="8633"/>
                  </a:lnTo>
                  <a:cubicBezTo>
                    <a:pt x="9835" y="8943"/>
                    <a:pt x="9585" y="9204"/>
                    <a:pt x="9252" y="9204"/>
                  </a:cubicBezTo>
                  <a:lnTo>
                    <a:pt x="881" y="9204"/>
                  </a:lnTo>
                  <a:cubicBezTo>
                    <a:pt x="560" y="9204"/>
                    <a:pt x="298" y="8954"/>
                    <a:pt x="298" y="8633"/>
                  </a:cubicBezTo>
                  <a:lnTo>
                    <a:pt x="298" y="2823"/>
                  </a:lnTo>
                  <a:cubicBezTo>
                    <a:pt x="298" y="2513"/>
                    <a:pt x="548" y="2239"/>
                    <a:pt x="881" y="2239"/>
                  </a:cubicBezTo>
                  <a:lnTo>
                    <a:pt x="2977" y="2239"/>
                  </a:lnTo>
                  <a:lnTo>
                    <a:pt x="2977" y="2775"/>
                  </a:lnTo>
                  <a:lnTo>
                    <a:pt x="1001" y="2775"/>
                  </a:lnTo>
                  <a:cubicBezTo>
                    <a:pt x="905" y="2775"/>
                    <a:pt x="834" y="2858"/>
                    <a:pt x="834" y="2942"/>
                  </a:cubicBezTo>
                  <a:lnTo>
                    <a:pt x="834" y="8514"/>
                  </a:lnTo>
                  <a:cubicBezTo>
                    <a:pt x="834" y="8597"/>
                    <a:pt x="905" y="8669"/>
                    <a:pt x="1001" y="8669"/>
                  </a:cubicBezTo>
                  <a:lnTo>
                    <a:pt x="6418" y="8669"/>
                  </a:lnTo>
                  <a:cubicBezTo>
                    <a:pt x="6501" y="8669"/>
                    <a:pt x="6573" y="8597"/>
                    <a:pt x="6573" y="8514"/>
                  </a:cubicBezTo>
                  <a:cubicBezTo>
                    <a:pt x="6573" y="8419"/>
                    <a:pt x="6501" y="8347"/>
                    <a:pt x="6418" y="8347"/>
                  </a:cubicBezTo>
                  <a:lnTo>
                    <a:pt x="1155" y="8347"/>
                  </a:lnTo>
                  <a:lnTo>
                    <a:pt x="1155" y="3108"/>
                  </a:lnTo>
                  <a:lnTo>
                    <a:pt x="2989" y="3108"/>
                  </a:lnTo>
                  <a:cubicBezTo>
                    <a:pt x="3037" y="3347"/>
                    <a:pt x="3239" y="3537"/>
                    <a:pt x="3501" y="3537"/>
                  </a:cubicBezTo>
                  <a:lnTo>
                    <a:pt x="6656" y="3537"/>
                  </a:lnTo>
                  <a:cubicBezTo>
                    <a:pt x="6906" y="3537"/>
                    <a:pt x="7108" y="3359"/>
                    <a:pt x="7156" y="3108"/>
                  </a:cubicBezTo>
                  <a:lnTo>
                    <a:pt x="8990" y="3108"/>
                  </a:lnTo>
                  <a:lnTo>
                    <a:pt x="8990" y="8347"/>
                  </a:lnTo>
                  <a:lnTo>
                    <a:pt x="7216" y="8347"/>
                  </a:lnTo>
                  <a:cubicBezTo>
                    <a:pt x="7132" y="8347"/>
                    <a:pt x="7049" y="8419"/>
                    <a:pt x="7049" y="8514"/>
                  </a:cubicBezTo>
                  <a:cubicBezTo>
                    <a:pt x="7049" y="8597"/>
                    <a:pt x="7132" y="8669"/>
                    <a:pt x="7216" y="8669"/>
                  </a:cubicBezTo>
                  <a:lnTo>
                    <a:pt x="9156" y="8669"/>
                  </a:lnTo>
                  <a:cubicBezTo>
                    <a:pt x="9240" y="8669"/>
                    <a:pt x="9311" y="8597"/>
                    <a:pt x="9311" y="8514"/>
                  </a:cubicBezTo>
                  <a:lnTo>
                    <a:pt x="9311" y="2942"/>
                  </a:lnTo>
                  <a:cubicBezTo>
                    <a:pt x="9311" y="2858"/>
                    <a:pt x="9240" y="2775"/>
                    <a:pt x="9156" y="2775"/>
                  </a:cubicBezTo>
                  <a:lnTo>
                    <a:pt x="7168" y="2775"/>
                  </a:lnTo>
                  <a:lnTo>
                    <a:pt x="7168" y="2239"/>
                  </a:lnTo>
                  <a:close/>
                  <a:moveTo>
                    <a:pt x="4787" y="1"/>
                  </a:moveTo>
                  <a:cubicBezTo>
                    <a:pt x="4275" y="1"/>
                    <a:pt x="3858" y="418"/>
                    <a:pt x="3858" y="930"/>
                  </a:cubicBezTo>
                  <a:lnTo>
                    <a:pt x="3858" y="1311"/>
                  </a:lnTo>
                  <a:cubicBezTo>
                    <a:pt x="3858" y="1406"/>
                    <a:pt x="3763" y="1501"/>
                    <a:pt x="3656" y="1501"/>
                  </a:cubicBezTo>
                  <a:lnTo>
                    <a:pt x="3513" y="1501"/>
                  </a:lnTo>
                  <a:cubicBezTo>
                    <a:pt x="3263" y="1501"/>
                    <a:pt x="3048" y="1680"/>
                    <a:pt x="3001" y="1930"/>
                  </a:cubicBezTo>
                  <a:lnTo>
                    <a:pt x="893" y="1930"/>
                  </a:lnTo>
                  <a:cubicBezTo>
                    <a:pt x="405" y="1930"/>
                    <a:pt x="0" y="2335"/>
                    <a:pt x="0" y="2823"/>
                  </a:cubicBezTo>
                  <a:lnTo>
                    <a:pt x="0" y="8633"/>
                  </a:lnTo>
                  <a:cubicBezTo>
                    <a:pt x="0" y="9121"/>
                    <a:pt x="405" y="9526"/>
                    <a:pt x="893" y="9526"/>
                  </a:cubicBezTo>
                  <a:lnTo>
                    <a:pt x="9263" y="9526"/>
                  </a:lnTo>
                  <a:cubicBezTo>
                    <a:pt x="9764" y="9526"/>
                    <a:pt x="10156" y="9121"/>
                    <a:pt x="10156" y="8633"/>
                  </a:cubicBezTo>
                  <a:lnTo>
                    <a:pt x="10156" y="2823"/>
                  </a:lnTo>
                  <a:cubicBezTo>
                    <a:pt x="10168" y="2335"/>
                    <a:pt x="9764" y="1930"/>
                    <a:pt x="9275" y="1930"/>
                  </a:cubicBezTo>
                  <a:lnTo>
                    <a:pt x="7156" y="1930"/>
                  </a:lnTo>
                  <a:cubicBezTo>
                    <a:pt x="7108" y="1692"/>
                    <a:pt x="6906" y="1501"/>
                    <a:pt x="6656" y="1501"/>
                  </a:cubicBezTo>
                  <a:lnTo>
                    <a:pt x="6501" y="1501"/>
                  </a:lnTo>
                  <a:cubicBezTo>
                    <a:pt x="6394" y="1501"/>
                    <a:pt x="6311" y="1406"/>
                    <a:pt x="6311" y="1311"/>
                  </a:cubicBezTo>
                  <a:lnTo>
                    <a:pt x="6311" y="930"/>
                  </a:lnTo>
                  <a:cubicBezTo>
                    <a:pt x="6311" y="418"/>
                    <a:pt x="5894" y="1"/>
                    <a:pt x="5370" y="1"/>
                  </a:cubicBezTo>
                  <a:close/>
                </a:path>
              </a:pathLst>
            </a:custGeom>
            <a:solidFill>
              <a:srgbClr val="282828"/>
            </a:solidFill>
            <a:ln cap="flat" cmpd="sng" w="9525">
              <a:solidFill>
                <a:srgbClr val="28282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6"/>
            <p:cNvSpPr/>
            <p:nvPr/>
          </p:nvSpPr>
          <p:spPr>
            <a:xfrm>
              <a:off x="8148997" y="3444247"/>
              <a:ext cx="37907" cy="37938"/>
            </a:xfrm>
            <a:custGeom>
              <a:rect b="b" l="l" r="r" t="t"/>
              <a:pathLst>
                <a:path extrusionOk="0" h="1192" w="1191">
                  <a:moveTo>
                    <a:pt x="595" y="334"/>
                  </a:moveTo>
                  <a:cubicBezTo>
                    <a:pt x="750" y="334"/>
                    <a:pt x="869" y="453"/>
                    <a:pt x="869" y="596"/>
                  </a:cubicBezTo>
                  <a:cubicBezTo>
                    <a:pt x="869" y="751"/>
                    <a:pt x="750" y="870"/>
                    <a:pt x="595" y="870"/>
                  </a:cubicBezTo>
                  <a:cubicBezTo>
                    <a:pt x="453" y="870"/>
                    <a:pt x="334" y="751"/>
                    <a:pt x="334" y="596"/>
                  </a:cubicBezTo>
                  <a:cubicBezTo>
                    <a:pt x="334" y="453"/>
                    <a:pt x="453" y="334"/>
                    <a:pt x="595" y="334"/>
                  </a:cubicBezTo>
                  <a:close/>
                  <a:moveTo>
                    <a:pt x="595" y="1"/>
                  </a:moveTo>
                  <a:cubicBezTo>
                    <a:pt x="274" y="1"/>
                    <a:pt x="0" y="274"/>
                    <a:pt x="0" y="596"/>
                  </a:cubicBezTo>
                  <a:cubicBezTo>
                    <a:pt x="0" y="929"/>
                    <a:pt x="274" y="1191"/>
                    <a:pt x="595" y="1191"/>
                  </a:cubicBezTo>
                  <a:cubicBezTo>
                    <a:pt x="929" y="1191"/>
                    <a:pt x="1191" y="929"/>
                    <a:pt x="1191" y="596"/>
                  </a:cubicBezTo>
                  <a:cubicBezTo>
                    <a:pt x="1191" y="274"/>
                    <a:pt x="929" y="1"/>
                    <a:pt x="595" y="1"/>
                  </a:cubicBezTo>
                  <a:close/>
                </a:path>
              </a:pathLst>
            </a:custGeom>
            <a:solidFill>
              <a:srgbClr val="282828"/>
            </a:solidFill>
            <a:ln cap="flat" cmpd="sng" w="9525">
              <a:solidFill>
                <a:srgbClr val="28282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6"/>
            <p:cNvSpPr/>
            <p:nvPr/>
          </p:nvSpPr>
          <p:spPr>
            <a:xfrm>
              <a:off x="8089861" y="3526871"/>
              <a:ext cx="165630" cy="104617"/>
            </a:xfrm>
            <a:custGeom>
              <a:rect b="b" l="l" r="r" t="t"/>
              <a:pathLst>
                <a:path extrusionOk="0" h="3287" w="5204">
                  <a:moveTo>
                    <a:pt x="739" y="2024"/>
                  </a:moveTo>
                  <a:cubicBezTo>
                    <a:pt x="1001" y="2024"/>
                    <a:pt x="1215" y="2250"/>
                    <a:pt x="1215" y="2500"/>
                  </a:cubicBezTo>
                  <a:cubicBezTo>
                    <a:pt x="1239" y="2762"/>
                    <a:pt x="1013" y="2977"/>
                    <a:pt x="739" y="2977"/>
                  </a:cubicBezTo>
                  <a:cubicBezTo>
                    <a:pt x="477" y="2977"/>
                    <a:pt x="263" y="2750"/>
                    <a:pt x="263" y="2500"/>
                  </a:cubicBezTo>
                  <a:cubicBezTo>
                    <a:pt x="263" y="2227"/>
                    <a:pt x="489" y="2024"/>
                    <a:pt x="739" y="2024"/>
                  </a:cubicBezTo>
                  <a:close/>
                  <a:moveTo>
                    <a:pt x="4823" y="0"/>
                  </a:moveTo>
                  <a:cubicBezTo>
                    <a:pt x="4823" y="0"/>
                    <a:pt x="4811" y="0"/>
                    <a:pt x="4811" y="12"/>
                  </a:cubicBezTo>
                  <a:lnTo>
                    <a:pt x="4370" y="226"/>
                  </a:lnTo>
                  <a:cubicBezTo>
                    <a:pt x="4299" y="262"/>
                    <a:pt x="4275" y="357"/>
                    <a:pt x="4299" y="429"/>
                  </a:cubicBezTo>
                  <a:cubicBezTo>
                    <a:pt x="4334" y="481"/>
                    <a:pt x="4388" y="514"/>
                    <a:pt x="4447" y="514"/>
                  </a:cubicBezTo>
                  <a:cubicBezTo>
                    <a:pt x="4469" y="514"/>
                    <a:pt x="4491" y="510"/>
                    <a:pt x="4513" y="500"/>
                  </a:cubicBezTo>
                  <a:lnTo>
                    <a:pt x="4632" y="441"/>
                  </a:lnTo>
                  <a:lnTo>
                    <a:pt x="4632" y="441"/>
                  </a:lnTo>
                  <a:cubicBezTo>
                    <a:pt x="4418" y="1143"/>
                    <a:pt x="4049" y="1667"/>
                    <a:pt x="3537" y="1988"/>
                  </a:cubicBezTo>
                  <a:cubicBezTo>
                    <a:pt x="3037" y="2306"/>
                    <a:pt x="2479" y="2385"/>
                    <a:pt x="2070" y="2385"/>
                  </a:cubicBezTo>
                  <a:cubicBezTo>
                    <a:pt x="1866" y="2385"/>
                    <a:pt x="1699" y="2365"/>
                    <a:pt x="1596" y="2346"/>
                  </a:cubicBezTo>
                  <a:cubicBezTo>
                    <a:pt x="1537" y="1977"/>
                    <a:pt x="1191" y="1679"/>
                    <a:pt x="799" y="1679"/>
                  </a:cubicBezTo>
                  <a:cubicBezTo>
                    <a:pt x="358" y="1679"/>
                    <a:pt x="1" y="2036"/>
                    <a:pt x="1" y="2477"/>
                  </a:cubicBezTo>
                  <a:cubicBezTo>
                    <a:pt x="1" y="2929"/>
                    <a:pt x="358" y="3286"/>
                    <a:pt x="799" y="3286"/>
                  </a:cubicBezTo>
                  <a:cubicBezTo>
                    <a:pt x="1180" y="3286"/>
                    <a:pt x="1501" y="3012"/>
                    <a:pt x="1572" y="2679"/>
                  </a:cubicBezTo>
                  <a:cubicBezTo>
                    <a:pt x="1691" y="2691"/>
                    <a:pt x="1858" y="2703"/>
                    <a:pt x="2049" y="2703"/>
                  </a:cubicBezTo>
                  <a:cubicBezTo>
                    <a:pt x="2501" y="2703"/>
                    <a:pt x="3120" y="2619"/>
                    <a:pt x="3692" y="2262"/>
                  </a:cubicBezTo>
                  <a:cubicBezTo>
                    <a:pt x="4251" y="1905"/>
                    <a:pt x="4656" y="1334"/>
                    <a:pt x="4894" y="595"/>
                  </a:cubicBezTo>
                  <a:lnTo>
                    <a:pt x="4930" y="631"/>
                  </a:lnTo>
                  <a:cubicBezTo>
                    <a:pt x="4954" y="691"/>
                    <a:pt x="5013" y="726"/>
                    <a:pt x="5073" y="726"/>
                  </a:cubicBezTo>
                  <a:cubicBezTo>
                    <a:pt x="5109" y="726"/>
                    <a:pt x="5120" y="726"/>
                    <a:pt x="5144" y="714"/>
                  </a:cubicBezTo>
                  <a:cubicBezTo>
                    <a:pt x="5180" y="679"/>
                    <a:pt x="5204" y="584"/>
                    <a:pt x="5180" y="500"/>
                  </a:cubicBezTo>
                  <a:lnTo>
                    <a:pt x="4966" y="72"/>
                  </a:lnTo>
                  <a:cubicBezTo>
                    <a:pt x="4966" y="72"/>
                    <a:pt x="4966" y="60"/>
                    <a:pt x="4954" y="60"/>
                  </a:cubicBezTo>
                  <a:lnTo>
                    <a:pt x="4930" y="24"/>
                  </a:lnTo>
                  <a:lnTo>
                    <a:pt x="4906" y="12"/>
                  </a:lnTo>
                  <a:cubicBezTo>
                    <a:pt x="4906" y="12"/>
                    <a:pt x="4894" y="12"/>
                    <a:pt x="4894" y="0"/>
                  </a:cubicBezTo>
                  <a:close/>
                </a:path>
              </a:pathLst>
            </a:custGeom>
            <a:solidFill>
              <a:srgbClr val="282828"/>
            </a:solidFill>
            <a:ln cap="flat" cmpd="sng" w="9525">
              <a:solidFill>
                <a:srgbClr val="28282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6"/>
            <p:cNvSpPr/>
            <p:nvPr/>
          </p:nvSpPr>
          <p:spPr>
            <a:xfrm>
              <a:off x="8067519" y="3519742"/>
              <a:ext cx="32241" cy="30268"/>
            </a:xfrm>
            <a:custGeom>
              <a:rect b="b" l="l" r="r" t="t"/>
              <a:pathLst>
                <a:path extrusionOk="0" h="951" w="1013">
                  <a:moveTo>
                    <a:pt x="173" y="1"/>
                  </a:moveTo>
                  <a:cubicBezTo>
                    <a:pt x="131" y="1"/>
                    <a:pt x="90" y="16"/>
                    <a:pt x="60" y="46"/>
                  </a:cubicBezTo>
                  <a:cubicBezTo>
                    <a:pt x="0" y="105"/>
                    <a:pt x="0" y="212"/>
                    <a:pt x="60" y="272"/>
                  </a:cubicBezTo>
                  <a:lnTo>
                    <a:pt x="274" y="474"/>
                  </a:lnTo>
                  <a:lnTo>
                    <a:pt x="60" y="688"/>
                  </a:lnTo>
                  <a:cubicBezTo>
                    <a:pt x="0" y="748"/>
                    <a:pt x="0" y="843"/>
                    <a:pt x="60" y="903"/>
                  </a:cubicBezTo>
                  <a:cubicBezTo>
                    <a:pt x="96" y="938"/>
                    <a:pt x="131" y="950"/>
                    <a:pt x="179" y="950"/>
                  </a:cubicBezTo>
                  <a:cubicBezTo>
                    <a:pt x="227" y="950"/>
                    <a:pt x="274" y="938"/>
                    <a:pt x="298" y="903"/>
                  </a:cubicBezTo>
                  <a:lnTo>
                    <a:pt x="512" y="700"/>
                  </a:lnTo>
                  <a:lnTo>
                    <a:pt x="715" y="903"/>
                  </a:lnTo>
                  <a:cubicBezTo>
                    <a:pt x="750" y="938"/>
                    <a:pt x="786" y="950"/>
                    <a:pt x="834" y="950"/>
                  </a:cubicBezTo>
                  <a:cubicBezTo>
                    <a:pt x="881" y="950"/>
                    <a:pt x="929" y="938"/>
                    <a:pt x="953" y="903"/>
                  </a:cubicBezTo>
                  <a:cubicBezTo>
                    <a:pt x="1012" y="843"/>
                    <a:pt x="1012" y="748"/>
                    <a:pt x="953" y="688"/>
                  </a:cubicBezTo>
                  <a:lnTo>
                    <a:pt x="715" y="474"/>
                  </a:lnTo>
                  <a:lnTo>
                    <a:pt x="929" y="272"/>
                  </a:lnTo>
                  <a:cubicBezTo>
                    <a:pt x="989" y="212"/>
                    <a:pt x="989" y="105"/>
                    <a:pt x="929" y="46"/>
                  </a:cubicBezTo>
                  <a:cubicBezTo>
                    <a:pt x="899" y="16"/>
                    <a:pt x="858" y="1"/>
                    <a:pt x="816" y="1"/>
                  </a:cubicBezTo>
                  <a:cubicBezTo>
                    <a:pt x="774" y="1"/>
                    <a:pt x="733" y="16"/>
                    <a:pt x="703" y="46"/>
                  </a:cubicBezTo>
                  <a:lnTo>
                    <a:pt x="488" y="248"/>
                  </a:lnTo>
                  <a:lnTo>
                    <a:pt x="286" y="46"/>
                  </a:lnTo>
                  <a:cubicBezTo>
                    <a:pt x="256" y="16"/>
                    <a:pt x="215" y="1"/>
                    <a:pt x="173" y="1"/>
                  </a:cubicBezTo>
                  <a:close/>
                </a:path>
              </a:pathLst>
            </a:custGeom>
            <a:solidFill>
              <a:srgbClr val="282828"/>
            </a:solidFill>
            <a:ln cap="flat" cmpd="sng" w="9525">
              <a:solidFill>
                <a:srgbClr val="28282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6"/>
            <p:cNvSpPr/>
            <p:nvPr/>
          </p:nvSpPr>
          <p:spPr>
            <a:xfrm>
              <a:off x="8244479" y="3601602"/>
              <a:ext cx="32623" cy="30268"/>
            </a:xfrm>
            <a:custGeom>
              <a:rect b="b" l="l" r="r" t="t"/>
              <a:pathLst>
                <a:path extrusionOk="0" h="951" w="1025">
                  <a:moveTo>
                    <a:pt x="179" y="1"/>
                  </a:moveTo>
                  <a:cubicBezTo>
                    <a:pt x="140" y="1"/>
                    <a:pt x="102" y="15"/>
                    <a:pt x="72" y="45"/>
                  </a:cubicBezTo>
                  <a:cubicBezTo>
                    <a:pt x="1" y="105"/>
                    <a:pt x="1" y="212"/>
                    <a:pt x="72" y="271"/>
                  </a:cubicBezTo>
                  <a:lnTo>
                    <a:pt x="274" y="474"/>
                  </a:lnTo>
                  <a:lnTo>
                    <a:pt x="72" y="688"/>
                  </a:lnTo>
                  <a:cubicBezTo>
                    <a:pt x="1" y="748"/>
                    <a:pt x="1" y="855"/>
                    <a:pt x="72" y="914"/>
                  </a:cubicBezTo>
                  <a:cubicBezTo>
                    <a:pt x="96" y="938"/>
                    <a:pt x="143" y="950"/>
                    <a:pt x="179" y="950"/>
                  </a:cubicBezTo>
                  <a:cubicBezTo>
                    <a:pt x="227" y="950"/>
                    <a:pt x="274" y="938"/>
                    <a:pt x="298" y="914"/>
                  </a:cubicBezTo>
                  <a:lnTo>
                    <a:pt x="513" y="700"/>
                  </a:lnTo>
                  <a:lnTo>
                    <a:pt x="727" y="914"/>
                  </a:lnTo>
                  <a:cubicBezTo>
                    <a:pt x="751" y="938"/>
                    <a:pt x="798" y="950"/>
                    <a:pt x="846" y="950"/>
                  </a:cubicBezTo>
                  <a:cubicBezTo>
                    <a:pt x="882" y="950"/>
                    <a:pt x="929" y="938"/>
                    <a:pt x="965" y="914"/>
                  </a:cubicBezTo>
                  <a:cubicBezTo>
                    <a:pt x="1024" y="855"/>
                    <a:pt x="1024" y="748"/>
                    <a:pt x="965" y="688"/>
                  </a:cubicBezTo>
                  <a:lnTo>
                    <a:pt x="727" y="474"/>
                  </a:lnTo>
                  <a:lnTo>
                    <a:pt x="929" y="271"/>
                  </a:lnTo>
                  <a:cubicBezTo>
                    <a:pt x="989" y="212"/>
                    <a:pt x="989" y="105"/>
                    <a:pt x="929" y="45"/>
                  </a:cubicBezTo>
                  <a:cubicBezTo>
                    <a:pt x="899" y="15"/>
                    <a:pt x="858" y="1"/>
                    <a:pt x="816" y="1"/>
                  </a:cubicBezTo>
                  <a:cubicBezTo>
                    <a:pt x="774" y="1"/>
                    <a:pt x="733" y="15"/>
                    <a:pt x="703" y="45"/>
                  </a:cubicBezTo>
                  <a:lnTo>
                    <a:pt x="501" y="260"/>
                  </a:lnTo>
                  <a:lnTo>
                    <a:pt x="286" y="45"/>
                  </a:lnTo>
                  <a:cubicBezTo>
                    <a:pt x="257" y="15"/>
                    <a:pt x="218" y="1"/>
                    <a:pt x="179" y="1"/>
                  </a:cubicBezTo>
                  <a:close/>
                </a:path>
              </a:pathLst>
            </a:custGeom>
            <a:solidFill>
              <a:srgbClr val="282828"/>
            </a:solidFill>
            <a:ln cap="flat" cmpd="sng" w="9525">
              <a:solidFill>
                <a:srgbClr val="28282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6"/>
            <p:cNvSpPr/>
            <p:nvPr/>
          </p:nvSpPr>
          <p:spPr>
            <a:xfrm>
              <a:off x="8156190" y="3533396"/>
              <a:ext cx="32241" cy="30236"/>
            </a:xfrm>
            <a:custGeom>
              <a:rect b="b" l="l" r="r" t="t"/>
              <a:pathLst>
                <a:path extrusionOk="0" h="950" w="1013">
                  <a:moveTo>
                    <a:pt x="167" y="0"/>
                  </a:moveTo>
                  <a:cubicBezTo>
                    <a:pt x="128" y="0"/>
                    <a:pt x="90" y="15"/>
                    <a:pt x="60" y="45"/>
                  </a:cubicBezTo>
                  <a:cubicBezTo>
                    <a:pt x="0" y="105"/>
                    <a:pt x="0" y="212"/>
                    <a:pt x="60" y="271"/>
                  </a:cubicBezTo>
                  <a:lnTo>
                    <a:pt x="262" y="474"/>
                  </a:lnTo>
                  <a:lnTo>
                    <a:pt x="60" y="688"/>
                  </a:lnTo>
                  <a:cubicBezTo>
                    <a:pt x="0" y="748"/>
                    <a:pt x="0" y="855"/>
                    <a:pt x="60" y="914"/>
                  </a:cubicBezTo>
                  <a:cubicBezTo>
                    <a:pt x="84" y="938"/>
                    <a:pt x="131" y="950"/>
                    <a:pt x="179" y="950"/>
                  </a:cubicBezTo>
                  <a:cubicBezTo>
                    <a:pt x="215" y="950"/>
                    <a:pt x="262" y="938"/>
                    <a:pt x="298" y="914"/>
                  </a:cubicBezTo>
                  <a:lnTo>
                    <a:pt x="500" y="700"/>
                  </a:lnTo>
                  <a:lnTo>
                    <a:pt x="715" y="914"/>
                  </a:lnTo>
                  <a:cubicBezTo>
                    <a:pt x="739" y="938"/>
                    <a:pt x="786" y="950"/>
                    <a:pt x="834" y="950"/>
                  </a:cubicBezTo>
                  <a:cubicBezTo>
                    <a:pt x="870" y="950"/>
                    <a:pt x="917" y="938"/>
                    <a:pt x="953" y="914"/>
                  </a:cubicBezTo>
                  <a:cubicBezTo>
                    <a:pt x="1012" y="855"/>
                    <a:pt x="1012" y="748"/>
                    <a:pt x="953" y="688"/>
                  </a:cubicBezTo>
                  <a:lnTo>
                    <a:pt x="715" y="474"/>
                  </a:lnTo>
                  <a:lnTo>
                    <a:pt x="917" y="271"/>
                  </a:lnTo>
                  <a:cubicBezTo>
                    <a:pt x="977" y="212"/>
                    <a:pt x="977" y="105"/>
                    <a:pt x="917" y="45"/>
                  </a:cubicBezTo>
                  <a:cubicBezTo>
                    <a:pt x="887" y="15"/>
                    <a:pt x="849" y="0"/>
                    <a:pt x="810" y="0"/>
                  </a:cubicBezTo>
                  <a:cubicBezTo>
                    <a:pt x="771" y="0"/>
                    <a:pt x="733" y="15"/>
                    <a:pt x="703" y="45"/>
                  </a:cubicBezTo>
                  <a:lnTo>
                    <a:pt x="489" y="259"/>
                  </a:lnTo>
                  <a:lnTo>
                    <a:pt x="274" y="45"/>
                  </a:lnTo>
                  <a:cubicBezTo>
                    <a:pt x="244" y="15"/>
                    <a:pt x="206" y="0"/>
                    <a:pt x="167" y="0"/>
                  </a:cubicBezTo>
                  <a:close/>
                </a:path>
              </a:pathLst>
            </a:custGeom>
            <a:solidFill>
              <a:srgbClr val="282828"/>
            </a:solidFill>
            <a:ln cap="flat" cmpd="sng" w="9525">
              <a:solidFill>
                <a:srgbClr val="28282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3" name="Google Shape;773;p36"/>
          <p:cNvSpPr/>
          <p:nvPr/>
        </p:nvSpPr>
        <p:spPr>
          <a:xfrm>
            <a:off x="6272875" y="2847726"/>
            <a:ext cx="1869462" cy="1676400"/>
          </a:xfrm>
          <a:custGeom>
            <a:rect b="b" l="l" r="r" t="t"/>
            <a:pathLst>
              <a:path extrusionOk="0" h="11443" w="11419">
                <a:moveTo>
                  <a:pt x="4644" y="3560"/>
                </a:moveTo>
                <a:lnTo>
                  <a:pt x="4727" y="3655"/>
                </a:lnTo>
                <a:lnTo>
                  <a:pt x="4132" y="4263"/>
                </a:lnTo>
                <a:cubicBezTo>
                  <a:pt x="3989" y="4084"/>
                  <a:pt x="3965" y="3834"/>
                  <a:pt x="4108" y="3655"/>
                </a:cubicBezTo>
                <a:lnTo>
                  <a:pt x="4120" y="3655"/>
                </a:lnTo>
                <a:cubicBezTo>
                  <a:pt x="4298" y="3655"/>
                  <a:pt x="4465" y="3620"/>
                  <a:pt x="4644" y="3560"/>
                </a:cubicBezTo>
                <a:close/>
                <a:moveTo>
                  <a:pt x="8751" y="5739"/>
                </a:moveTo>
                <a:lnTo>
                  <a:pt x="8918" y="5906"/>
                </a:lnTo>
                <a:cubicBezTo>
                  <a:pt x="8944" y="5932"/>
                  <a:pt x="8994" y="5951"/>
                  <a:pt x="9043" y="5951"/>
                </a:cubicBezTo>
                <a:cubicBezTo>
                  <a:pt x="9061" y="5951"/>
                  <a:pt x="9080" y="5948"/>
                  <a:pt x="9097" y="5941"/>
                </a:cubicBezTo>
                <a:cubicBezTo>
                  <a:pt x="9275" y="5894"/>
                  <a:pt x="9430" y="5858"/>
                  <a:pt x="9597" y="5846"/>
                </a:cubicBezTo>
                <a:lnTo>
                  <a:pt x="9704" y="5858"/>
                </a:lnTo>
                <a:cubicBezTo>
                  <a:pt x="10478" y="5918"/>
                  <a:pt x="11073" y="6561"/>
                  <a:pt x="11073" y="7335"/>
                </a:cubicBezTo>
                <a:cubicBezTo>
                  <a:pt x="11085" y="7454"/>
                  <a:pt x="11073" y="7585"/>
                  <a:pt x="11025" y="7716"/>
                </a:cubicBezTo>
                <a:lnTo>
                  <a:pt x="10121" y="6811"/>
                </a:lnTo>
                <a:cubicBezTo>
                  <a:pt x="10061" y="6739"/>
                  <a:pt x="9966" y="6692"/>
                  <a:pt x="9870" y="6644"/>
                </a:cubicBezTo>
                <a:cubicBezTo>
                  <a:pt x="9787" y="6620"/>
                  <a:pt x="9704" y="6608"/>
                  <a:pt x="9609" y="6608"/>
                </a:cubicBezTo>
                <a:cubicBezTo>
                  <a:pt x="9418" y="6608"/>
                  <a:pt x="9239" y="6680"/>
                  <a:pt x="9108" y="6811"/>
                </a:cubicBezTo>
                <a:cubicBezTo>
                  <a:pt x="8918" y="7001"/>
                  <a:pt x="8858" y="7299"/>
                  <a:pt x="8942" y="7573"/>
                </a:cubicBezTo>
                <a:cubicBezTo>
                  <a:pt x="8978" y="7680"/>
                  <a:pt x="9037" y="7763"/>
                  <a:pt x="9108" y="7823"/>
                </a:cubicBezTo>
                <a:lnTo>
                  <a:pt x="10013" y="8728"/>
                </a:lnTo>
                <a:cubicBezTo>
                  <a:pt x="9882" y="8775"/>
                  <a:pt x="9751" y="8787"/>
                  <a:pt x="9609" y="8787"/>
                </a:cubicBezTo>
                <a:cubicBezTo>
                  <a:pt x="8835" y="8787"/>
                  <a:pt x="8204" y="8180"/>
                  <a:pt x="8156" y="7418"/>
                </a:cubicBezTo>
                <a:lnTo>
                  <a:pt x="8144" y="7323"/>
                </a:lnTo>
                <a:cubicBezTo>
                  <a:pt x="8144" y="7156"/>
                  <a:pt x="8168" y="6977"/>
                  <a:pt x="8227" y="6811"/>
                </a:cubicBezTo>
                <a:cubicBezTo>
                  <a:pt x="8263" y="6751"/>
                  <a:pt x="8239" y="6680"/>
                  <a:pt x="8180" y="6632"/>
                </a:cubicBezTo>
                <a:lnTo>
                  <a:pt x="8025" y="6465"/>
                </a:lnTo>
                <a:lnTo>
                  <a:pt x="8751" y="5739"/>
                </a:lnTo>
                <a:close/>
                <a:moveTo>
                  <a:pt x="2393" y="6537"/>
                </a:moveTo>
                <a:lnTo>
                  <a:pt x="2751" y="6894"/>
                </a:lnTo>
                <a:lnTo>
                  <a:pt x="4632" y="8775"/>
                </a:lnTo>
                <a:lnTo>
                  <a:pt x="4894" y="9037"/>
                </a:lnTo>
                <a:lnTo>
                  <a:pt x="4358" y="9573"/>
                </a:lnTo>
                <a:lnTo>
                  <a:pt x="1858" y="7084"/>
                </a:lnTo>
                <a:lnTo>
                  <a:pt x="2393" y="6537"/>
                </a:lnTo>
                <a:close/>
                <a:moveTo>
                  <a:pt x="4155" y="0"/>
                </a:moveTo>
                <a:cubicBezTo>
                  <a:pt x="3882" y="0"/>
                  <a:pt x="3632" y="60"/>
                  <a:pt x="3382" y="179"/>
                </a:cubicBezTo>
                <a:cubicBezTo>
                  <a:pt x="3334" y="203"/>
                  <a:pt x="3286" y="250"/>
                  <a:pt x="3286" y="298"/>
                </a:cubicBezTo>
                <a:cubicBezTo>
                  <a:pt x="3274" y="357"/>
                  <a:pt x="3298" y="393"/>
                  <a:pt x="3334" y="441"/>
                </a:cubicBezTo>
                <a:lnTo>
                  <a:pt x="4417" y="1524"/>
                </a:lnTo>
                <a:cubicBezTo>
                  <a:pt x="4453" y="1560"/>
                  <a:pt x="4477" y="1608"/>
                  <a:pt x="4513" y="1667"/>
                </a:cubicBezTo>
                <a:cubicBezTo>
                  <a:pt x="4548" y="1810"/>
                  <a:pt x="4525" y="1965"/>
                  <a:pt x="4417" y="2060"/>
                </a:cubicBezTo>
                <a:cubicBezTo>
                  <a:pt x="4346" y="2143"/>
                  <a:pt x="4251" y="2167"/>
                  <a:pt x="4155" y="2167"/>
                </a:cubicBezTo>
                <a:cubicBezTo>
                  <a:pt x="4108" y="2167"/>
                  <a:pt x="4060" y="2155"/>
                  <a:pt x="4013" y="2143"/>
                </a:cubicBezTo>
                <a:cubicBezTo>
                  <a:pt x="3953" y="2108"/>
                  <a:pt x="3917" y="2096"/>
                  <a:pt x="3882" y="2048"/>
                </a:cubicBezTo>
                <a:lnTo>
                  <a:pt x="2798" y="965"/>
                </a:lnTo>
                <a:cubicBezTo>
                  <a:pt x="2762" y="928"/>
                  <a:pt x="2725" y="913"/>
                  <a:pt x="2684" y="913"/>
                </a:cubicBezTo>
                <a:cubicBezTo>
                  <a:pt x="2671" y="913"/>
                  <a:pt x="2657" y="914"/>
                  <a:pt x="2643" y="917"/>
                </a:cubicBezTo>
                <a:cubicBezTo>
                  <a:pt x="2584" y="929"/>
                  <a:pt x="2548" y="965"/>
                  <a:pt x="2524" y="1012"/>
                </a:cubicBezTo>
                <a:cubicBezTo>
                  <a:pt x="2405" y="1262"/>
                  <a:pt x="2346" y="1512"/>
                  <a:pt x="2346" y="1786"/>
                </a:cubicBezTo>
                <a:cubicBezTo>
                  <a:pt x="2346" y="2239"/>
                  <a:pt x="2524" y="2679"/>
                  <a:pt x="2846" y="3013"/>
                </a:cubicBezTo>
                <a:cubicBezTo>
                  <a:pt x="3096" y="3286"/>
                  <a:pt x="3417" y="3465"/>
                  <a:pt x="3798" y="3548"/>
                </a:cubicBezTo>
                <a:cubicBezTo>
                  <a:pt x="3655" y="3846"/>
                  <a:pt x="3715" y="4203"/>
                  <a:pt x="3941" y="4465"/>
                </a:cubicBezTo>
                <a:lnTo>
                  <a:pt x="3560" y="4846"/>
                </a:lnTo>
                <a:cubicBezTo>
                  <a:pt x="3405" y="5001"/>
                  <a:pt x="3334" y="5191"/>
                  <a:pt x="3334" y="5394"/>
                </a:cubicBezTo>
                <a:cubicBezTo>
                  <a:pt x="3334" y="5596"/>
                  <a:pt x="3405" y="5775"/>
                  <a:pt x="3524" y="5906"/>
                </a:cubicBezTo>
                <a:lnTo>
                  <a:pt x="2917" y="6513"/>
                </a:lnTo>
                <a:lnTo>
                  <a:pt x="2560" y="6156"/>
                </a:lnTo>
                <a:cubicBezTo>
                  <a:pt x="2530" y="6126"/>
                  <a:pt x="2486" y="6111"/>
                  <a:pt x="2441" y="6111"/>
                </a:cubicBezTo>
                <a:cubicBezTo>
                  <a:pt x="2396" y="6111"/>
                  <a:pt x="2352" y="6126"/>
                  <a:pt x="2322" y="6156"/>
                </a:cubicBezTo>
                <a:lnTo>
                  <a:pt x="1417" y="7061"/>
                </a:lnTo>
                <a:lnTo>
                  <a:pt x="60" y="8418"/>
                </a:lnTo>
                <a:cubicBezTo>
                  <a:pt x="0" y="8478"/>
                  <a:pt x="0" y="8597"/>
                  <a:pt x="60" y="8656"/>
                </a:cubicBezTo>
                <a:lnTo>
                  <a:pt x="1096" y="9704"/>
                </a:lnTo>
                <a:cubicBezTo>
                  <a:pt x="1125" y="9734"/>
                  <a:pt x="1170" y="9748"/>
                  <a:pt x="1215" y="9748"/>
                </a:cubicBezTo>
                <a:cubicBezTo>
                  <a:pt x="1259" y="9748"/>
                  <a:pt x="1304" y="9734"/>
                  <a:pt x="1334" y="9704"/>
                </a:cubicBezTo>
                <a:cubicBezTo>
                  <a:pt x="1393" y="9644"/>
                  <a:pt x="1393" y="9525"/>
                  <a:pt x="1334" y="9466"/>
                </a:cubicBezTo>
                <a:lnTo>
                  <a:pt x="417" y="8537"/>
                </a:lnTo>
                <a:lnTo>
                  <a:pt x="1667" y="7287"/>
                </a:lnTo>
                <a:lnTo>
                  <a:pt x="4167" y="9787"/>
                </a:lnTo>
                <a:lnTo>
                  <a:pt x="2917" y="11037"/>
                </a:lnTo>
                <a:lnTo>
                  <a:pt x="1810" y="9942"/>
                </a:lnTo>
                <a:cubicBezTo>
                  <a:pt x="1780" y="9912"/>
                  <a:pt x="1736" y="9897"/>
                  <a:pt x="1691" y="9897"/>
                </a:cubicBezTo>
                <a:cubicBezTo>
                  <a:pt x="1646" y="9897"/>
                  <a:pt x="1602" y="9912"/>
                  <a:pt x="1572" y="9942"/>
                </a:cubicBezTo>
                <a:cubicBezTo>
                  <a:pt x="1512" y="10002"/>
                  <a:pt x="1512" y="10121"/>
                  <a:pt x="1572" y="10180"/>
                </a:cubicBezTo>
                <a:lnTo>
                  <a:pt x="2798" y="11395"/>
                </a:lnTo>
                <a:cubicBezTo>
                  <a:pt x="2822" y="11430"/>
                  <a:pt x="2870" y="11442"/>
                  <a:pt x="2917" y="11442"/>
                </a:cubicBezTo>
                <a:cubicBezTo>
                  <a:pt x="2965" y="11442"/>
                  <a:pt x="3001" y="11430"/>
                  <a:pt x="3036" y="11395"/>
                </a:cubicBezTo>
                <a:lnTo>
                  <a:pt x="4394" y="10037"/>
                </a:lnTo>
                <a:lnTo>
                  <a:pt x="5298" y="9132"/>
                </a:lnTo>
                <a:cubicBezTo>
                  <a:pt x="5322" y="9109"/>
                  <a:pt x="5346" y="9061"/>
                  <a:pt x="5346" y="9013"/>
                </a:cubicBezTo>
                <a:cubicBezTo>
                  <a:pt x="5346" y="8966"/>
                  <a:pt x="5322" y="8930"/>
                  <a:pt x="5298" y="8894"/>
                </a:cubicBezTo>
                <a:lnTo>
                  <a:pt x="5025" y="8632"/>
                </a:lnTo>
                <a:lnTo>
                  <a:pt x="5644" y="8013"/>
                </a:lnTo>
                <a:cubicBezTo>
                  <a:pt x="5770" y="8094"/>
                  <a:pt x="5916" y="8135"/>
                  <a:pt x="6062" y="8135"/>
                </a:cubicBezTo>
                <a:cubicBezTo>
                  <a:pt x="6217" y="8135"/>
                  <a:pt x="6372" y="8088"/>
                  <a:pt x="6501" y="7989"/>
                </a:cubicBezTo>
                <a:cubicBezTo>
                  <a:pt x="6572" y="7930"/>
                  <a:pt x="6596" y="7823"/>
                  <a:pt x="6537" y="7751"/>
                </a:cubicBezTo>
                <a:cubicBezTo>
                  <a:pt x="6500" y="7708"/>
                  <a:pt x="6446" y="7682"/>
                  <a:pt x="6393" y="7682"/>
                </a:cubicBezTo>
                <a:cubicBezTo>
                  <a:pt x="6360" y="7682"/>
                  <a:pt x="6326" y="7692"/>
                  <a:pt x="6299" y="7716"/>
                </a:cubicBezTo>
                <a:cubicBezTo>
                  <a:pt x="6220" y="7778"/>
                  <a:pt x="6131" y="7806"/>
                  <a:pt x="6041" y="7806"/>
                </a:cubicBezTo>
                <a:cubicBezTo>
                  <a:pt x="5927" y="7806"/>
                  <a:pt x="5814" y="7760"/>
                  <a:pt x="5727" y="7680"/>
                </a:cubicBezTo>
                <a:cubicBezTo>
                  <a:pt x="5703" y="7644"/>
                  <a:pt x="5656" y="7632"/>
                  <a:pt x="5608" y="7632"/>
                </a:cubicBezTo>
                <a:cubicBezTo>
                  <a:pt x="5560" y="7632"/>
                  <a:pt x="5525" y="7644"/>
                  <a:pt x="5489" y="7680"/>
                </a:cubicBezTo>
                <a:lnTo>
                  <a:pt x="4763" y="8406"/>
                </a:lnTo>
                <a:lnTo>
                  <a:pt x="3108" y="6799"/>
                </a:lnTo>
                <a:lnTo>
                  <a:pt x="3834" y="6072"/>
                </a:lnTo>
                <a:cubicBezTo>
                  <a:pt x="3894" y="6013"/>
                  <a:pt x="3894" y="5894"/>
                  <a:pt x="3834" y="5834"/>
                </a:cubicBezTo>
                <a:lnTo>
                  <a:pt x="3751" y="5739"/>
                </a:lnTo>
                <a:cubicBezTo>
                  <a:pt x="3655" y="5644"/>
                  <a:pt x="3620" y="5549"/>
                  <a:pt x="3620" y="5430"/>
                </a:cubicBezTo>
                <a:cubicBezTo>
                  <a:pt x="3620" y="5310"/>
                  <a:pt x="3655" y="5203"/>
                  <a:pt x="3751" y="5108"/>
                </a:cubicBezTo>
                <a:lnTo>
                  <a:pt x="4251" y="4608"/>
                </a:lnTo>
                <a:lnTo>
                  <a:pt x="5096" y="3763"/>
                </a:lnTo>
                <a:lnTo>
                  <a:pt x="6013" y="2846"/>
                </a:lnTo>
                <a:cubicBezTo>
                  <a:pt x="6025" y="2834"/>
                  <a:pt x="6037" y="2822"/>
                  <a:pt x="6049" y="2822"/>
                </a:cubicBezTo>
                <a:cubicBezTo>
                  <a:pt x="6106" y="2780"/>
                  <a:pt x="6170" y="2761"/>
                  <a:pt x="6233" y="2761"/>
                </a:cubicBezTo>
                <a:cubicBezTo>
                  <a:pt x="6314" y="2761"/>
                  <a:pt x="6393" y="2792"/>
                  <a:pt x="6453" y="2846"/>
                </a:cubicBezTo>
                <a:lnTo>
                  <a:pt x="6477" y="2870"/>
                </a:lnTo>
                <a:cubicBezTo>
                  <a:pt x="6572" y="2965"/>
                  <a:pt x="6596" y="3132"/>
                  <a:pt x="6501" y="3263"/>
                </a:cubicBezTo>
                <a:cubicBezTo>
                  <a:pt x="6489" y="3286"/>
                  <a:pt x="6477" y="3298"/>
                  <a:pt x="6477" y="3310"/>
                </a:cubicBezTo>
                <a:lnTo>
                  <a:pt x="5477" y="4310"/>
                </a:lnTo>
                <a:cubicBezTo>
                  <a:pt x="5418" y="4370"/>
                  <a:pt x="5418" y="4489"/>
                  <a:pt x="5477" y="4548"/>
                </a:cubicBezTo>
                <a:cubicBezTo>
                  <a:pt x="5501" y="4584"/>
                  <a:pt x="5549" y="4596"/>
                  <a:pt x="5596" y="4596"/>
                </a:cubicBezTo>
                <a:cubicBezTo>
                  <a:pt x="5644" y="4596"/>
                  <a:pt x="5679" y="4572"/>
                  <a:pt x="5715" y="4548"/>
                </a:cubicBezTo>
                <a:lnTo>
                  <a:pt x="6715" y="3548"/>
                </a:lnTo>
                <a:cubicBezTo>
                  <a:pt x="6727" y="3536"/>
                  <a:pt x="6739" y="3525"/>
                  <a:pt x="6751" y="3525"/>
                </a:cubicBezTo>
                <a:cubicBezTo>
                  <a:pt x="6805" y="3481"/>
                  <a:pt x="6872" y="3460"/>
                  <a:pt x="6939" y="3460"/>
                </a:cubicBezTo>
                <a:cubicBezTo>
                  <a:pt x="7018" y="3460"/>
                  <a:pt x="7098" y="3490"/>
                  <a:pt x="7156" y="3548"/>
                </a:cubicBezTo>
                <a:lnTo>
                  <a:pt x="7168" y="3560"/>
                </a:lnTo>
                <a:cubicBezTo>
                  <a:pt x="7275" y="3667"/>
                  <a:pt x="7287" y="3834"/>
                  <a:pt x="7203" y="3965"/>
                </a:cubicBezTo>
                <a:cubicBezTo>
                  <a:pt x="7192" y="3989"/>
                  <a:pt x="7192" y="4001"/>
                  <a:pt x="7168" y="4013"/>
                </a:cubicBezTo>
                <a:lnTo>
                  <a:pt x="6180" y="5013"/>
                </a:lnTo>
                <a:cubicBezTo>
                  <a:pt x="6120" y="5072"/>
                  <a:pt x="6120" y="5191"/>
                  <a:pt x="6180" y="5251"/>
                </a:cubicBezTo>
                <a:cubicBezTo>
                  <a:pt x="6203" y="5275"/>
                  <a:pt x="6251" y="5299"/>
                  <a:pt x="6299" y="5299"/>
                </a:cubicBezTo>
                <a:cubicBezTo>
                  <a:pt x="6334" y="5299"/>
                  <a:pt x="6382" y="5275"/>
                  <a:pt x="6418" y="5251"/>
                </a:cubicBezTo>
                <a:lnTo>
                  <a:pt x="7406" y="4251"/>
                </a:lnTo>
                <a:cubicBezTo>
                  <a:pt x="7430" y="4239"/>
                  <a:pt x="7442" y="4215"/>
                  <a:pt x="7454" y="4215"/>
                </a:cubicBezTo>
                <a:cubicBezTo>
                  <a:pt x="7506" y="4179"/>
                  <a:pt x="7569" y="4160"/>
                  <a:pt x="7633" y="4160"/>
                </a:cubicBezTo>
                <a:cubicBezTo>
                  <a:pt x="7715" y="4160"/>
                  <a:pt x="7798" y="4191"/>
                  <a:pt x="7858" y="4251"/>
                </a:cubicBezTo>
                <a:lnTo>
                  <a:pt x="7870" y="4263"/>
                </a:lnTo>
                <a:cubicBezTo>
                  <a:pt x="7977" y="4370"/>
                  <a:pt x="7989" y="4537"/>
                  <a:pt x="7906" y="4668"/>
                </a:cubicBezTo>
                <a:cubicBezTo>
                  <a:pt x="7882" y="4679"/>
                  <a:pt x="7882" y="4703"/>
                  <a:pt x="7870" y="4715"/>
                </a:cubicBezTo>
                <a:lnTo>
                  <a:pt x="6870" y="5715"/>
                </a:lnTo>
                <a:cubicBezTo>
                  <a:pt x="6811" y="5775"/>
                  <a:pt x="6811" y="5894"/>
                  <a:pt x="6870" y="5953"/>
                </a:cubicBezTo>
                <a:cubicBezTo>
                  <a:pt x="6906" y="5977"/>
                  <a:pt x="6953" y="5989"/>
                  <a:pt x="6989" y="5989"/>
                </a:cubicBezTo>
                <a:cubicBezTo>
                  <a:pt x="7037" y="5989"/>
                  <a:pt x="7084" y="5977"/>
                  <a:pt x="7108" y="5953"/>
                </a:cubicBezTo>
                <a:lnTo>
                  <a:pt x="8108" y="4953"/>
                </a:lnTo>
                <a:cubicBezTo>
                  <a:pt x="8120" y="4941"/>
                  <a:pt x="8144" y="4918"/>
                  <a:pt x="8156" y="4918"/>
                </a:cubicBezTo>
                <a:cubicBezTo>
                  <a:pt x="8208" y="4881"/>
                  <a:pt x="8272" y="4863"/>
                  <a:pt x="8335" y="4863"/>
                </a:cubicBezTo>
                <a:cubicBezTo>
                  <a:pt x="8418" y="4863"/>
                  <a:pt x="8501" y="4893"/>
                  <a:pt x="8561" y="4953"/>
                </a:cubicBezTo>
                <a:lnTo>
                  <a:pt x="8573" y="4965"/>
                </a:lnTo>
                <a:cubicBezTo>
                  <a:pt x="8680" y="5072"/>
                  <a:pt x="8692" y="5239"/>
                  <a:pt x="8597" y="5370"/>
                </a:cubicBezTo>
                <a:cubicBezTo>
                  <a:pt x="8585" y="5382"/>
                  <a:pt x="8573" y="5394"/>
                  <a:pt x="8573" y="5418"/>
                </a:cubicBezTo>
                <a:lnTo>
                  <a:pt x="6715" y="7275"/>
                </a:lnTo>
                <a:cubicBezTo>
                  <a:pt x="6656" y="7335"/>
                  <a:pt x="6656" y="7454"/>
                  <a:pt x="6715" y="7513"/>
                </a:cubicBezTo>
                <a:cubicBezTo>
                  <a:pt x="6739" y="7537"/>
                  <a:pt x="6787" y="7561"/>
                  <a:pt x="6834" y="7561"/>
                </a:cubicBezTo>
                <a:cubicBezTo>
                  <a:pt x="6870" y="7561"/>
                  <a:pt x="6918" y="7537"/>
                  <a:pt x="6953" y="7513"/>
                </a:cubicBezTo>
                <a:lnTo>
                  <a:pt x="7787" y="6680"/>
                </a:lnTo>
                <a:lnTo>
                  <a:pt x="7870" y="6763"/>
                </a:lnTo>
                <a:cubicBezTo>
                  <a:pt x="7811" y="6942"/>
                  <a:pt x="7787" y="7120"/>
                  <a:pt x="7787" y="7287"/>
                </a:cubicBezTo>
                <a:lnTo>
                  <a:pt x="7787" y="7299"/>
                </a:lnTo>
                <a:lnTo>
                  <a:pt x="7799" y="7406"/>
                </a:lnTo>
                <a:cubicBezTo>
                  <a:pt x="7823" y="7870"/>
                  <a:pt x="8037" y="8287"/>
                  <a:pt x="8358" y="8597"/>
                </a:cubicBezTo>
                <a:cubicBezTo>
                  <a:pt x="8692" y="8906"/>
                  <a:pt x="9132" y="9085"/>
                  <a:pt x="9597" y="9085"/>
                </a:cubicBezTo>
                <a:cubicBezTo>
                  <a:pt x="9870" y="9085"/>
                  <a:pt x="10121" y="9025"/>
                  <a:pt x="10371" y="8906"/>
                </a:cubicBezTo>
                <a:cubicBezTo>
                  <a:pt x="10418" y="8882"/>
                  <a:pt x="10466" y="8835"/>
                  <a:pt x="10466" y="8787"/>
                </a:cubicBezTo>
                <a:cubicBezTo>
                  <a:pt x="10478" y="8728"/>
                  <a:pt x="10442" y="8692"/>
                  <a:pt x="10418" y="8644"/>
                </a:cubicBezTo>
                <a:lnTo>
                  <a:pt x="9335" y="7537"/>
                </a:lnTo>
                <a:cubicBezTo>
                  <a:pt x="9287" y="7501"/>
                  <a:pt x="9251" y="7454"/>
                  <a:pt x="9251" y="7406"/>
                </a:cubicBezTo>
                <a:cubicBezTo>
                  <a:pt x="9192" y="7263"/>
                  <a:pt x="9239" y="7108"/>
                  <a:pt x="9347" y="7001"/>
                </a:cubicBezTo>
                <a:cubicBezTo>
                  <a:pt x="9418" y="6930"/>
                  <a:pt x="9513" y="6882"/>
                  <a:pt x="9609" y="6882"/>
                </a:cubicBezTo>
                <a:cubicBezTo>
                  <a:pt x="9656" y="6882"/>
                  <a:pt x="9704" y="6906"/>
                  <a:pt x="9751" y="6918"/>
                </a:cubicBezTo>
                <a:cubicBezTo>
                  <a:pt x="9811" y="6942"/>
                  <a:pt x="9847" y="6965"/>
                  <a:pt x="9882" y="7001"/>
                </a:cubicBezTo>
                <a:lnTo>
                  <a:pt x="10966" y="8097"/>
                </a:lnTo>
                <a:cubicBezTo>
                  <a:pt x="11000" y="8122"/>
                  <a:pt x="11034" y="8142"/>
                  <a:pt x="11073" y="8142"/>
                </a:cubicBezTo>
                <a:cubicBezTo>
                  <a:pt x="11088" y="8142"/>
                  <a:pt x="11104" y="8139"/>
                  <a:pt x="11121" y="8132"/>
                </a:cubicBezTo>
                <a:cubicBezTo>
                  <a:pt x="11180" y="8120"/>
                  <a:pt x="11216" y="8097"/>
                  <a:pt x="11240" y="8049"/>
                </a:cubicBezTo>
                <a:cubicBezTo>
                  <a:pt x="11359" y="7799"/>
                  <a:pt x="11418" y="7537"/>
                  <a:pt x="11418" y="7275"/>
                </a:cubicBezTo>
                <a:cubicBezTo>
                  <a:pt x="11418" y="6858"/>
                  <a:pt x="11252" y="6430"/>
                  <a:pt x="10918" y="6084"/>
                </a:cubicBezTo>
                <a:cubicBezTo>
                  <a:pt x="10609" y="5751"/>
                  <a:pt x="10180" y="5549"/>
                  <a:pt x="9728" y="5513"/>
                </a:cubicBezTo>
                <a:lnTo>
                  <a:pt x="9632" y="5501"/>
                </a:lnTo>
                <a:lnTo>
                  <a:pt x="9609" y="5501"/>
                </a:lnTo>
                <a:cubicBezTo>
                  <a:pt x="9454" y="5501"/>
                  <a:pt x="9275" y="5537"/>
                  <a:pt x="9097" y="5596"/>
                </a:cubicBezTo>
                <a:lnTo>
                  <a:pt x="8954" y="5453"/>
                </a:lnTo>
                <a:cubicBezTo>
                  <a:pt x="9049" y="5215"/>
                  <a:pt x="9001" y="4953"/>
                  <a:pt x="8811" y="4763"/>
                </a:cubicBezTo>
                <a:lnTo>
                  <a:pt x="8799" y="4739"/>
                </a:lnTo>
                <a:cubicBezTo>
                  <a:pt x="8656" y="4608"/>
                  <a:pt x="8477" y="4548"/>
                  <a:pt x="8299" y="4548"/>
                </a:cubicBezTo>
                <a:cubicBezTo>
                  <a:pt x="8323" y="4370"/>
                  <a:pt x="8239" y="4191"/>
                  <a:pt x="8108" y="4060"/>
                </a:cubicBezTo>
                <a:lnTo>
                  <a:pt x="8096" y="4048"/>
                </a:lnTo>
                <a:cubicBezTo>
                  <a:pt x="7965" y="3906"/>
                  <a:pt x="7775" y="3846"/>
                  <a:pt x="7596" y="3846"/>
                </a:cubicBezTo>
                <a:cubicBezTo>
                  <a:pt x="7620" y="3667"/>
                  <a:pt x="7537" y="3489"/>
                  <a:pt x="7406" y="3358"/>
                </a:cubicBezTo>
                <a:lnTo>
                  <a:pt x="7394" y="3346"/>
                </a:lnTo>
                <a:cubicBezTo>
                  <a:pt x="7263" y="3215"/>
                  <a:pt x="7084" y="3155"/>
                  <a:pt x="6906" y="3155"/>
                </a:cubicBezTo>
                <a:cubicBezTo>
                  <a:pt x="6918" y="2977"/>
                  <a:pt x="6846" y="2798"/>
                  <a:pt x="6703" y="2655"/>
                </a:cubicBezTo>
                <a:lnTo>
                  <a:pt x="6692" y="2643"/>
                </a:lnTo>
                <a:cubicBezTo>
                  <a:pt x="6565" y="2516"/>
                  <a:pt x="6400" y="2453"/>
                  <a:pt x="6235" y="2453"/>
                </a:cubicBezTo>
                <a:cubicBezTo>
                  <a:pt x="6152" y="2453"/>
                  <a:pt x="6068" y="2469"/>
                  <a:pt x="5989" y="2501"/>
                </a:cubicBezTo>
                <a:lnTo>
                  <a:pt x="5858" y="2358"/>
                </a:lnTo>
                <a:cubicBezTo>
                  <a:pt x="5918" y="2179"/>
                  <a:pt x="5953" y="2001"/>
                  <a:pt x="5953" y="1846"/>
                </a:cubicBezTo>
                <a:lnTo>
                  <a:pt x="5953" y="1822"/>
                </a:lnTo>
                <a:lnTo>
                  <a:pt x="5930" y="1727"/>
                </a:lnTo>
                <a:cubicBezTo>
                  <a:pt x="5918" y="1465"/>
                  <a:pt x="5846" y="1215"/>
                  <a:pt x="5727" y="988"/>
                </a:cubicBezTo>
                <a:cubicBezTo>
                  <a:pt x="5693" y="937"/>
                  <a:pt x="5628" y="898"/>
                  <a:pt x="5567" y="898"/>
                </a:cubicBezTo>
                <a:cubicBezTo>
                  <a:pt x="5544" y="898"/>
                  <a:pt x="5521" y="904"/>
                  <a:pt x="5501" y="917"/>
                </a:cubicBezTo>
                <a:cubicBezTo>
                  <a:pt x="5429" y="965"/>
                  <a:pt x="5382" y="1072"/>
                  <a:pt x="5429" y="1143"/>
                </a:cubicBezTo>
                <a:cubicBezTo>
                  <a:pt x="5537" y="1334"/>
                  <a:pt x="5596" y="1524"/>
                  <a:pt x="5608" y="1739"/>
                </a:cubicBezTo>
                <a:lnTo>
                  <a:pt x="5620" y="1846"/>
                </a:lnTo>
                <a:cubicBezTo>
                  <a:pt x="5620" y="2001"/>
                  <a:pt x="5596" y="2167"/>
                  <a:pt x="5513" y="2346"/>
                </a:cubicBezTo>
                <a:cubicBezTo>
                  <a:pt x="5489" y="2405"/>
                  <a:pt x="5513" y="2477"/>
                  <a:pt x="5560" y="2524"/>
                </a:cubicBezTo>
                <a:lnTo>
                  <a:pt x="5727" y="2691"/>
                </a:lnTo>
                <a:lnTo>
                  <a:pt x="5001" y="3417"/>
                </a:lnTo>
                <a:lnTo>
                  <a:pt x="4834" y="3251"/>
                </a:lnTo>
                <a:cubicBezTo>
                  <a:pt x="4800" y="3225"/>
                  <a:pt x="4753" y="3205"/>
                  <a:pt x="4707" y="3205"/>
                </a:cubicBezTo>
                <a:cubicBezTo>
                  <a:pt x="4690" y="3205"/>
                  <a:pt x="4672" y="3208"/>
                  <a:pt x="4656" y="3215"/>
                </a:cubicBezTo>
                <a:cubicBezTo>
                  <a:pt x="4477" y="3274"/>
                  <a:pt x="4310" y="3298"/>
                  <a:pt x="4155" y="3298"/>
                </a:cubicBezTo>
                <a:lnTo>
                  <a:pt x="4048" y="3286"/>
                </a:lnTo>
                <a:cubicBezTo>
                  <a:pt x="3274" y="3227"/>
                  <a:pt x="2679" y="2584"/>
                  <a:pt x="2679" y="1822"/>
                </a:cubicBezTo>
                <a:cubicBezTo>
                  <a:pt x="2679" y="1691"/>
                  <a:pt x="2691" y="1560"/>
                  <a:pt x="2739" y="1429"/>
                </a:cubicBezTo>
                <a:lnTo>
                  <a:pt x="3644" y="2334"/>
                </a:lnTo>
                <a:cubicBezTo>
                  <a:pt x="3703" y="2405"/>
                  <a:pt x="3798" y="2453"/>
                  <a:pt x="3894" y="2501"/>
                </a:cubicBezTo>
                <a:cubicBezTo>
                  <a:pt x="3989" y="2524"/>
                  <a:pt x="4060" y="2536"/>
                  <a:pt x="4155" y="2536"/>
                </a:cubicBezTo>
                <a:cubicBezTo>
                  <a:pt x="4346" y="2536"/>
                  <a:pt x="4525" y="2465"/>
                  <a:pt x="4656" y="2334"/>
                </a:cubicBezTo>
                <a:cubicBezTo>
                  <a:pt x="4846" y="2143"/>
                  <a:pt x="4929" y="1846"/>
                  <a:pt x="4822" y="1572"/>
                </a:cubicBezTo>
                <a:lnTo>
                  <a:pt x="4822" y="1560"/>
                </a:lnTo>
                <a:cubicBezTo>
                  <a:pt x="4787" y="1489"/>
                  <a:pt x="4751" y="1393"/>
                  <a:pt x="4656" y="1310"/>
                </a:cubicBezTo>
                <a:lnTo>
                  <a:pt x="3751" y="393"/>
                </a:lnTo>
                <a:cubicBezTo>
                  <a:pt x="3882" y="357"/>
                  <a:pt x="4013" y="334"/>
                  <a:pt x="4144" y="334"/>
                </a:cubicBezTo>
                <a:cubicBezTo>
                  <a:pt x="4489" y="334"/>
                  <a:pt x="4798" y="441"/>
                  <a:pt x="5060" y="655"/>
                </a:cubicBezTo>
                <a:cubicBezTo>
                  <a:pt x="5088" y="678"/>
                  <a:pt x="5121" y="689"/>
                  <a:pt x="5155" y="689"/>
                </a:cubicBezTo>
                <a:cubicBezTo>
                  <a:pt x="5208" y="689"/>
                  <a:pt x="5262" y="663"/>
                  <a:pt x="5298" y="619"/>
                </a:cubicBezTo>
                <a:cubicBezTo>
                  <a:pt x="5358" y="548"/>
                  <a:pt x="5346" y="441"/>
                  <a:pt x="5263" y="381"/>
                </a:cubicBezTo>
                <a:cubicBezTo>
                  <a:pt x="4941" y="131"/>
                  <a:pt x="4548" y="0"/>
                  <a:pt x="4155" y="0"/>
                </a:cubicBezTo>
                <a:close/>
              </a:path>
            </a:pathLst>
          </a:custGeom>
          <a:solidFill>
            <a:srgbClr val="282828"/>
          </a:solidFill>
          <a:ln cap="flat" cmpd="sng" w="9525">
            <a:solidFill>
              <a:srgbClr val="28282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82828"/>
              </a:solidFill>
              <a:highlight>
                <a:srgbClr val="000000"/>
              </a:highlight>
            </a:endParaRPr>
          </a:p>
        </p:txBody>
      </p:sp>
      <p:sp>
        <p:nvSpPr>
          <p:cNvPr id="774" name="Google Shape;774;p36"/>
          <p:cNvSpPr txBox="1"/>
          <p:nvPr/>
        </p:nvSpPr>
        <p:spPr>
          <a:xfrm>
            <a:off x="0" y="0"/>
            <a:ext cx="4224900" cy="901200"/>
          </a:xfrm>
          <a:prstGeom prst="rect">
            <a:avLst/>
          </a:prstGeom>
          <a:noFill/>
          <a:ln>
            <a:noFill/>
          </a:ln>
        </p:spPr>
        <p:txBody>
          <a:bodyPr anchorCtr="0" anchor="t" bIns="91425" lIns="274300" spcFirstLastPara="1" rIns="91425" wrap="square" tIns="182875">
            <a:noAutofit/>
          </a:bodyPr>
          <a:lstStyle/>
          <a:p>
            <a:pPr indent="0" lvl="0" marL="0" rtl="0" algn="l">
              <a:spcBef>
                <a:spcPts val="0"/>
              </a:spcBef>
              <a:spcAft>
                <a:spcPts val="0"/>
              </a:spcAft>
              <a:buNone/>
            </a:pPr>
            <a:r>
              <a:rPr lang="en" sz="4800">
                <a:solidFill>
                  <a:srgbClr val="FFFFFF"/>
                </a:solidFill>
                <a:latin typeface="Staatliches"/>
                <a:ea typeface="Staatliches"/>
                <a:cs typeface="Staatliches"/>
                <a:sym typeface="Staatliches"/>
              </a:rPr>
              <a:t>WAY OF WORKING</a:t>
            </a:r>
            <a:endParaRPr sz="4800">
              <a:solidFill>
                <a:srgbClr val="FFFFFF"/>
              </a:solidFill>
              <a:latin typeface="Staatliches"/>
              <a:ea typeface="Staatliches"/>
              <a:cs typeface="Staatliches"/>
              <a:sym typeface="Staatliches"/>
            </a:endParaRPr>
          </a:p>
        </p:txBody>
      </p:sp>
      <p:sp>
        <p:nvSpPr>
          <p:cNvPr id="775" name="Google Shape;775;p36"/>
          <p:cNvSpPr txBox="1"/>
          <p:nvPr/>
        </p:nvSpPr>
        <p:spPr>
          <a:xfrm>
            <a:off x="920900" y="4698325"/>
            <a:ext cx="1950300" cy="29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2CC"/>
                </a:solidFill>
                <a:latin typeface="Staatliches"/>
                <a:ea typeface="Staatliches"/>
                <a:cs typeface="Staatliches"/>
                <a:sym typeface="Staatliches"/>
              </a:rPr>
              <a:t>ORGANIZZAZIONE</a:t>
            </a:r>
            <a:endParaRPr>
              <a:solidFill>
                <a:srgbClr val="FFF2CC"/>
              </a:solidFill>
              <a:latin typeface="Staatliches"/>
              <a:ea typeface="Staatliches"/>
              <a:cs typeface="Staatliches"/>
              <a:sym typeface="Staatliches"/>
            </a:endParaRPr>
          </a:p>
        </p:txBody>
      </p:sp>
      <p:sp>
        <p:nvSpPr>
          <p:cNvPr id="776" name="Google Shape;776;p36"/>
          <p:cNvSpPr txBox="1"/>
          <p:nvPr/>
        </p:nvSpPr>
        <p:spPr>
          <a:xfrm>
            <a:off x="3596850" y="4698325"/>
            <a:ext cx="1950300" cy="29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2CC"/>
                </a:solidFill>
                <a:latin typeface="Staatliches"/>
                <a:ea typeface="Staatliches"/>
                <a:cs typeface="Staatliches"/>
                <a:sym typeface="Staatliches"/>
              </a:rPr>
              <a:t>COLLABORAZIONE</a:t>
            </a:r>
            <a:endParaRPr>
              <a:solidFill>
                <a:srgbClr val="FFF2CC"/>
              </a:solidFill>
              <a:latin typeface="Staatliches"/>
              <a:ea typeface="Staatliches"/>
              <a:cs typeface="Staatliches"/>
              <a:sym typeface="Staatliches"/>
            </a:endParaRPr>
          </a:p>
        </p:txBody>
      </p:sp>
      <p:sp>
        <p:nvSpPr>
          <p:cNvPr id="777" name="Google Shape;777;p36"/>
          <p:cNvSpPr txBox="1"/>
          <p:nvPr/>
        </p:nvSpPr>
        <p:spPr>
          <a:xfrm>
            <a:off x="6331125" y="4698325"/>
            <a:ext cx="1950300" cy="29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2CC"/>
                </a:solidFill>
                <a:latin typeface="Staatliches"/>
                <a:ea typeface="Staatliches"/>
                <a:cs typeface="Staatliches"/>
                <a:sym typeface="Staatliches"/>
              </a:rPr>
              <a:t>STRUMENTI</a:t>
            </a:r>
            <a:endParaRPr>
              <a:solidFill>
                <a:srgbClr val="FFF2CC"/>
              </a:solidFill>
              <a:latin typeface="Staatliches"/>
              <a:ea typeface="Staatliches"/>
              <a:cs typeface="Staatliches"/>
              <a:sym typeface="Staatliches"/>
            </a:endParaRPr>
          </a:p>
        </p:txBody>
      </p:sp>
      <p:sp>
        <p:nvSpPr>
          <p:cNvPr id="778" name="Google Shape;778;p36"/>
          <p:cNvSpPr/>
          <p:nvPr/>
        </p:nvSpPr>
        <p:spPr>
          <a:xfrm rot="-5400000">
            <a:off x="4121361" y="1978326"/>
            <a:ext cx="901350" cy="572298"/>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6"/>
          <p:cNvSpPr/>
          <p:nvPr/>
        </p:nvSpPr>
        <p:spPr>
          <a:xfrm rot="-8242441">
            <a:off x="6102146" y="2000433"/>
            <a:ext cx="906584" cy="528078"/>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F9CB9C"/>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6"/>
          <p:cNvSpPr/>
          <p:nvPr/>
        </p:nvSpPr>
        <p:spPr>
          <a:xfrm flipH="1" rot="8242441">
            <a:off x="2082971" y="2000433"/>
            <a:ext cx="906584" cy="528078"/>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F9CB9C"/>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1" name="Google Shape;781;p36"/>
          <p:cNvPicPr preferRelativeResize="0"/>
          <p:nvPr/>
        </p:nvPicPr>
        <p:blipFill>
          <a:blip r:embed="rId3">
            <a:alphaModFix/>
          </a:blip>
          <a:stretch>
            <a:fillRect/>
          </a:stretch>
        </p:blipFill>
        <p:spPr>
          <a:xfrm>
            <a:off x="7416950" y="100150"/>
            <a:ext cx="1624200" cy="1568883"/>
          </a:xfrm>
          <a:prstGeom prst="rect">
            <a:avLst/>
          </a:prstGeom>
          <a:noFill/>
          <a:ln>
            <a:noFill/>
          </a:ln>
        </p:spPr>
      </p:pic>
      <p:pic>
        <p:nvPicPr>
          <p:cNvPr id="782" name="Google Shape;782;p36"/>
          <p:cNvPicPr preferRelativeResize="0"/>
          <p:nvPr/>
        </p:nvPicPr>
        <p:blipFill>
          <a:blip r:embed="rId4">
            <a:alphaModFix/>
          </a:blip>
          <a:stretch>
            <a:fillRect/>
          </a:stretch>
        </p:blipFill>
        <p:spPr>
          <a:xfrm>
            <a:off x="-247600" y="996150"/>
            <a:ext cx="1776550" cy="1690101"/>
          </a:xfrm>
          <a:prstGeom prst="rect">
            <a:avLst/>
          </a:prstGeom>
          <a:noFill/>
          <a:ln>
            <a:noFill/>
          </a:ln>
        </p:spPr>
      </p:pic>
      <p:sp>
        <p:nvSpPr>
          <p:cNvPr id="783" name="Google Shape;783;p36"/>
          <p:cNvSpPr txBox="1"/>
          <p:nvPr>
            <p:ph idx="12" type="sldNum"/>
          </p:nvPr>
        </p:nvSpPr>
        <p:spPr>
          <a:xfrm>
            <a:off x="8386950" y="4749850"/>
            <a:ext cx="7188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t>/23</a:t>
            </a:r>
            <a:endParaRPr/>
          </a:p>
        </p:txBody>
      </p:sp>
      <p:pic>
        <p:nvPicPr>
          <p:cNvPr id="784" name="Google Shape;784;p36"/>
          <p:cNvPicPr preferRelativeResize="0"/>
          <p:nvPr/>
        </p:nvPicPr>
        <p:blipFill>
          <a:blip r:embed="rId5">
            <a:alphaModFix/>
          </a:blip>
          <a:stretch>
            <a:fillRect/>
          </a:stretch>
        </p:blipFill>
        <p:spPr>
          <a:xfrm>
            <a:off x="-39150" y="2251200"/>
            <a:ext cx="290875" cy="290875"/>
          </a:xfrm>
          <a:prstGeom prst="rect">
            <a:avLst/>
          </a:prstGeom>
          <a:noFill/>
          <a:ln>
            <a:noFill/>
          </a:ln>
        </p:spPr>
      </p:pic>
      <p:pic>
        <p:nvPicPr>
          <p:cNvPr id="785" name="Google Shape;785;p36"/>
          <p:cNvPicPr preferRelativeResize="0"/>
          <p:nvPr/>
        </p:nvPicPr>
        <p:blipFill>
          <a:blip r:embed="rId5">
            <a:alphaModFix/>
          </a:blip>
          <a:stretch>
            <a:fillRect/>
          </a:stretch>
        </p:blipFill>
        <p:spPr>
          <a:xfrm>
            <a:off x="1083825" y="1281125"/>
            <a:ext cx="290875" cy="290875"/>
          </a:xfrm>
          <a:prstGeom prst="rect">
            <a:avLst/>
          </a:prstGeom>
          <a:noFill/>
          <a:ln>
            <a:noFill/>
          </a:ln>
        </p:spPr>
      </p:pic>
      <p:pic>
        <p:nvPicPr>
          <p:cNvPr id="786" name="Google Shape;786;p36"/>
          <p:cNvPicPr preferRelativeResize="0"/>
          <p:nvPr/>
        </p:nvPicPr>
        <p:blipFill>
          <a:blip r:embed="rId5">
            <a:alphaModFix/>
          </a:blip>
          <a:stretch>
            <a:fillRect/>
          </a:stretch>
        </p:blipFill>
        <p:spPr>
          <a:xfrm>
            <a:off x="8386950" y="2251200"/>
            <a:ext cx="290875" cy="290875"/>
          </a:xfrm>
          <a:prstGeom prst="rect">
            <a:avLst/>
          </a:prstGeom>
          <a:noFill/>
          <a:ln>
            <a:noFill/>
          </a:ln>
        </p:spPr>
      </p:pic>
      <p:pic>
        <p:nvPicPr>
          <p:cNvPr id="787" name="Google Shape;787;p36"/>
          <p:cNvPicPr preferRelativeResize="0"/>
          <p:nvPr/>
        </p:nvPicPr>
        <p:blipFill>
          <a:blip r:embed="rId6">
            <a:alphaModFix/>
          </a:blip>
          <a:stretch>
            <a:fillRect/>
          </a:stretch>
        </p:blipFill>
        <p:spPr>
          <a:xfrm>
            <a:off x="3619525" y="2754238"/>
            <a:ext cx="1905000" cy="1905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9900"/>
        </a:solidFill>
      </p:bgPr>
    </p:bg>
    <p:spTree>
      <p:nvGrpSpPr>
        <p:cNvPr id="791" name="Shape 791"/>
        <p:cNvGrpSpPr/>
        <p:nvPr/>
      </p:nvGrpSpPr>
      <p:grpSpPr>
        <a:xfrm>
          <a:off x="0" y="0"/>
          <a:ext cx="0" cy="0"/>
          <a:chOff x="0" y="0"/>
          <a:chExt cx="0" cy="0"/>
        </a:xfrm>
      </p:grpSpPr>
      <p:sp>
        <p:nvSpPr>
          <p:cNvPr id="792" name="Google Shape;792;p37"/>
          <p:cNvSpPr/>
          <p:nvPr/>
        </p:nvSpPr>
        <p:spPr>
          <a:xfrm>
            <a:off x="3984775" y="908075"/>
            <a:ext cx="1412865" cy="497274"/>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3" name="Google Shape;793;p37"/>
          <p:cNvGrpSpPr/>
          <p:nvPr/>
        </p:nvGrpSpPr>
        <p:grpSpPr>
          <a:xfrm>
            <a:off x="3406512" y="1604879"/>
            <a:ext cx="2660262" cy="2595820"/>
            <a:chOff x="1897577" y="2802432"/>
            <a:chExt cx="492176" cy="480227"/>
          </a:xfrm>
        </p:grpSpPr>
        <p:sp>
          <p:nvSpPr>
            <p:cNvPr id="794" name="Google Shape;794;p37"/>
            <p:cNvSpPr/>
            <p:nvPr/>
          </p:nvSpPr>
          <p:spPr>
            <a:xfrm>
              <a:off x="2067309" y="2802432"/>
              <a:ext cx="152163" cy="136326"/>
            </a:xfrm>
            <a:custGeom>
              <a:rect b="b" l="l" r="r" t="t"/>
              <a:pathLst>
                <a:path extrusionOk="0" h="8453" w="9435">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solidFill>
              <a:srgbClr val="304354"/>
            </a:solidFill>
            <a:ln cap="flat" cmpd="sng" w="9525">
              <a:solidFill>
                <a:srgbClr val="30435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7"/>
            <p:cNvSpPr/>
            <p:nvPr/>
          </p:nvSpPr>
          <p:spPr>
            <a:xfrm>
              <a:off x="2236848" y="2903562"/>
              <a:ext cx="152905" cy="144954"/>
            </a:xfrm>
            <a:custGeom>
              <a:rect b="b" l="l" r="r" t="t"/>
              <a:pathLst>
                <a:path extrusionOk="0" h="8988" w="9481">
                  <a:moveTo>
                    <a:pt x="6554" y="1"/>
                  </a:moveTo>
                  <a:lnTo>
                    <a:pt x="0" y="4764"/>
                  </a:lnTo>
                  <a:cubicBezTo>
                    <a:pt x="895" y="5992"/>
                    <a:pt x="1377" y="7472"/>
                    <a:pt x="1377" y="8987"/>
                  </a:cubicBezTo>
                  <a:lnTo>
                    <a:pt x="9469" y="8987"/>
                  </a:lnTo>
                  <a:cubicBezTo>
                    <a:pt x="9480" y="5751"/>
                    <a:pt x="8459" y="2606"/>
                    <a:pt x="6554" y="1"/>
                  </a:cubicBezTo>
                  <a:close/>
                </a:path>
              </a:pathLst>
            </a:custGeom>
            <a:solidFill>
              <a:srgbClr val="6084A3"/>
            </a:solidFill>
            <a:ln cap="flat" cmpd="sng" w="9525">
              <a:solidFill>
                <a:srgbClr val="6084A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7"/>
            <p:cNvSpPr/>
            <p:nvPr/>
          </p:nvSpPr>
          <p:spPr>
            <a:xfrm>
              <a:off x="2179099" y="3116417"/>
              <a:ext cx="163452" cy="166242"/>
            </a:xfrm>
            <a:custGeom>
              <a:rect b="b" l="l" r="r" t="t"/>
              <a:pathLst>
                <a:path extrusionOk="0" h="10308" w="10135">
                  <a:moveTo>
                    <a:pt x="3581" y="0"/>
                  </a:moveTo>
                  <a:cubicBezTo>
                    <a:pt x="2686" y="1229"/>
                    <a:pt x="1435" y="2135"/>
                    <a:pt x="0" y="2594"/>
                  </a:cubicBezTo>
                  <a:lnTo>
                    <a:pt x="2502" y="10307"/>
                  </a:lnTo>
                  <a:cubicBezTo>
                    <a:pt x="5567" y="9309"/>
                    <a:pt x="8241" y="7369"/>
                    <a:pt x="10135" y="4764"/>
                  </a:cubicBezTo>
                  <a:lnTo>
                    <a:pt x="3581"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7"/>
            <p:cNvSpPr/>
            <p:nvPr/>
          </p:nvSpPr>
          <p:spPr>
            <a:xfrm>
              <a:off x="1897577" y="2903933"/>
              <a:ext cx="152727" cy="144583"/>
            </a:xfrm>
            <a:custGeom>
              <a:rect b="b" l="l" r="r" t="t"/>
              <a:pathLst>
                <a:path extrusionOk="0" h="8965" w="9470">
                  <a:moveTo>
                    <a:pt x="2916" y="1"/>
                  </a:moveTo>
                  <a:cubicBezTo>
                    <a:pt x="1022" y="2606"/>
                    <a:pt x="0" y="5739"/>
                    <a:pt x="12" y="8964"/>
                  </a:cubicBezTo>
                  <a:lnTo>
                    <a:pt x="8103" y="8964"/>
                  </a:lnTo>
                  <a:cubicBezTo>
                    <a:pt x="8103" y="7449"/>
                    <a:pt x="8574" y="5980"/>
                    <a:pt x="9469" y="4764"/>
                  </a:cubicBezTo>
                  <a:lnTo>
                    <a:pt x="2916" y="1"/>
                  </a:lnTo>
                  <a:close/>
                </a:path>
              </a:pathLst>
            </a:custGeom>
            <a:solidFill>
              <a:srgbClr val="6084A3"/>
            </a:solidFill>
            <a:ln cap="flat" cmpd="sng" w="9525">
              <a:solidFill>
                <a:srgbClr val="6084A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7"/>
            <p:cNvSpPr/>
            <p:nvPr/>
          </p:nvSpPr>
          <p:spPr>
            <a:xfrm>
              <a:off x="1944586" y="3116046"/>
              <a:ext cx="163097" cy="166242"/>
            </a:xfrm>
            <a:custGeom>
              <a:rect b="b" l="l" r="r" t="t"/>
              <a:pathLst>
                <a:path extrusionOk="0" h="10308" w="10113">
                  <a:moveTo>
                    <a:pt x="6554" y="1"/>
                  </a:moveTo>
                  <a:lnTo>
                    <a:pt x="1" y="4764"/>
                  </a:lnTo>
                  <a:cubicBezTo>
                    <a:pt x="1883" y="7369"/>
                    <a:pt x="4557" y="9309"/>
                    <a:pt x="7610" y="10307"/>
                  </a:cubicBezTo>
                  <a:lnTo>
                    <a:pt x="10112" y="2606"/>
                  </a:lnTo>
                  <a:cubicBezTo>
                    <a:pt x="8677" y="2135"/>
                    <a:pt x="7438" y="1229"/>
                    <a:pt x="6554"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7"/>
            <p:cNvSpPr/>
            <p:nvPr/>
          </p:nvSpPr>
          <p:spPr>
            <a:xfrm>
              <a:off x="2143379" y="3048492"/>
              <a:ext cx="16" cy="16"/>
            </a:xfrm>
            <a:custGeom>
              <a:rect b="b" l="l" r="r" t="t"/>
              <a:pathLst>
                <a:path extrusionOk="0" fill="none" h="1" w="1">
                  <a:moveTo>
                    <a:pt x="0" y="0"/>
                  </a:moveTo>
                  <a:lnTo>
                    <a:pt x="0" y="0"/>
                  </a:lnTo>
                  <a:close/>
                </a:path>
              </a:pathLst>
            </a:custGeom>
            <a:solidFill>
              <a:srgbClr val="6084A3"/>
            </a:solidFill>
            <a:ln cap="rnd" cmpd="sng" w="9525">
              <a:solidFill>
                <a:srgbClr val="6084A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7"/>
            <p:cNvSpPr/>
            <p:nvPr/>
          </p:nvSpPr>
          <p:spPr>
            <a:xfrm>
              <a:off x="2143379" y="3048492"/>
              <a:ext cx="16" cy="16"/>
            </a:xfrm>
            <a:custGeom>
              <a:rect b="b" l="l" r="r" t="t"/>
              <a:pathLst>
                <a:path extrusionOk="0" fill="none" h="1" w="1">
                  <a:moveTo>
                    <a:pt x="0" y="0"/>
                  </a:moveTo>
                  <a:lnTo>
                    <a:pt x="0" y="0"/>
                  </a:lnTo>
                  <a:close/>
                </a:path>
              </a:pathLst>
            </a:custGeom>
            <a:solidFill>
              <a:srgbClr val="6084A3"/>
            </a:solidFill>
            <a:ln cap="flat" cmpd="sng" w="9525">
              <a:solidFill>
                <a:srgbClr val="6084A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01" name="Google Shape;801;p37"/>
          <p:cNvPicPr preferRelativeResize="0"/>
          <p:nvPr/>
        </p:nvPicPr>
        <p:blipFill>
          <a:blip r:embed="rId3">
            <a:alphaModFix/>
          </a:blip>
          <a:stretch>
            <a:fillRect/>
          </a:stretch>
        </p:blipFill>
        <p:spPr>
          <a:xfrm>
            <a:off x="4030213" y="2387413"/>
            <a:ext cx="1412850" cy="1094451"/>
          </a:xfrm>
          <a:prstGeom prst="rect">
            <a:avLst/>
          </a:prstGeom>
          <a:noFill/>
          <a:ln>
            <a:noFill/>
          </a:ln>
        </p:spPr>
      </p:pic>
      <p:sp>
        <p:nvSpPr>
          <p:cNvPr id="802" name="Google Shape;802;p37"/>
          <p:cNvSpPr txBox="1"/>
          <p:nvPr/>
        </p:nvSpPr>
        <p:spPr>
          <a:xfrm>
            <a:off x="3493800" y="1175"/>
            <a:ext cx="2276100" cy="85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Staatliches"/>
                <a:ea typeface="Staatliches"/>
                <a:cs typeface="Staatliches"/>
                <a:sym typeface="Staatliches"/>
              </a:rPr>
              <a:t>QUALITÀ</a:t>
            </a:r>
            <a:endParaRPr sz="4800">
              <a:solidFill>
                <a:srgbClr val="FFFFFF"/>
              </a:solidFill>
              <a:latin typeface="Staatliches"/>
              <a:ea typeface="Staatliches"/>
              <a:cs typeface="Staatliches"/>
              <a:sym typeface="Staatliches"/>
            </a:endParaRPr>
          </a:p>
        </p:txBody>
      </p:sp>
      <p:sp>
        <p:nvSpPr>
          <p:cNvPr id="803" name="Google Shape;803;p37"/>
          <p:cNvSpPr txBox="1"/>
          <p:nvPr/>
        </p:nvSpPr>
        <p:spPr>
          <a:xfrm>
            <a:off x="3673925" y="3481875"/>
            <a:ext cx="948600" cy="72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Staatliches"/>
                <a:ea typeface="Staatliches"/>
                <a:cs typeface="Staatliches"/>
                <a:sym typeface="Staatliches"/>
              </a:rPr>
              <a:t>MODELLO </a:t>
            </a:r>
            <a:endParaRPr>
              <a:latin typeface="Staatliches"/>
              <a:ea typeface="Staatliches"/>
              <a:cs typeface="Staatliches"/>
              <a:sym typeface="Staatliches"/>
            </a:endParaRPr>
          </a:p>
          <a:p>
            <a:pPr indent="0" lvl="0" marL="0" rtl="0" algn="ctr">
              <a:spcBef>
                <a:spcPts val="0"/>
              </a:spcBef>
              <a:spcAft>
                <a:spcPts val="0"/>
              </a:spcAft>
              <a:buNone/>
            </a:pPr>
            <a:r>
              <a:rPr lang="en">
                <a:latin typeface="Staatliches"/>
                <a:ea typeface="Staatliches"/>
                <a:cs typeface="Staatliches"/>
                <a:sym typeface="Staatliches"/>
              </a:rPr>
              <a:t>A V</a:t>
            </a:r>
            <a:endParaRPr>
              <a:latin typeface="Staatliches"/>
              <a:ea typeface="Staatliches"/>
              <a:cs typeface="Staatliches"/>
              <a:sym typeface="Staatliches"/>
            </a:endParaRPr>
          </a:p>
        </p:txBody>
      </p:sp>
      <p:sp>
        <p:nvSpPr>
          <p:cNvPr id="804" name="Google Shape;804;p37"/>
          <p:cNvSpPr txBox="1"/>
          <p:nvPr/>
        </p:nvSpPr>
        <p:spPr>
          <a:xfrm>
            <a:off x="4949300" y="3524700"/>
            <a:ext cx="1065600" cy="43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taatliches"/>
                <a:ea typeface="Staatliches"/>
                <a:cs typeface="Staatliches"/>
                <a:sym typeface="Staatliches"/>
              </a:rPr>
              <a:t>METRICHE</a:t>
            </a:r>
            <a:endParaRPr>
              <a:latin typeface="Staatliches"/>
              <a:ea typeface="Staatliches"/>
              <a:cs typeface="Staatliches"/>
              <a:sym typeface="Staatliches"/>
            </a:endParaRPr>
          </a:p>
        </p:txBody>
      </p:sp>
      <p:sp>
        <p:nvSpPr>
          <p:cNvPr id="805" name="Google Shape;805;p37"/>
          <p:cNvSpPr txBox="1"/>
          <p:nvPr/>
        </p:nvSpPr>
        <p:spPr>
          <a:xfrm>
            <a:off x="3458363" y="2307675"/>
            <a:ext cx="655500" cy="61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Staatliches"/>
                <a:ea typeface="Staatliches"/>
                <a:cs typeface="Staatliches"/>
                <a:sym typeface="Staatliches"/>
              </a:rPr>
              <a:t>ISO </a:t>
            </a:r>
            <a:endParaRPr>
              <a:solidFill>
                <a:srgbClr val="FFFFFF"/>
              </a:solidFill>
              <a:latin typeface="Staatliches"/>
              <a:ea typeface="Staatliches"/>
              <a:cs typeface="Staatliches"/>
              <a:sym typeface="Staatliches"/>
            </a:endParaRPr>
          </a:p>
          <a:p>
            <a:pPr indent="0" lvl="0" marL="0" rtl="0" algn="ctr">
              <a:spcBef>
                <a:spcPts val="0"/>
              </a:spcBef>
              <a:spcAft>
                <a:spcPts val="0"/>
              </a:spcAft>
              <a:buNone/>
            </a:pPr>
            <a:r>
              <a:rPr lang="en">
                <a:solidFill>
                  <a:srgbClr val="FFFFFF"/>
                </a:solidFill>
                <a:latin typeface="Staatliches"/>
                <a:ea typeface="Staatliches"/>
                <a:cs typeface="Staatliches"/>
                <a:sym typeface="Staatliches"/>
              </a:rPr>
              <a:t>9126</a:t>
            </a:r>
            <a:endParaRPr>
              <a:solidFill>
                <a:srgbClr val="FFFFFF"/>
              </a:solidFill>
              <a:latin typeface="Staatliches"/>
              <a:ea typeface="Staatliches"/>
              <a:cs typeface="Staatliches"/>
              <a:sym typeface="Staatliches"/>
            </a:endParaRPr>
          </a:p>
        </p:txBody>
      </p:sp>
      <p:sp>
        <p:nvSpPr>
          <p:cNvPr id="806" name="Google Shape;806;p37"/>
          <p:cNvSpPr txBox="1"/>
          <p:nvPr/>
        </p:nvSpPr>
        <p:spPr>
          <a:xfrm>
            <a:off x="5359388" y="2307675"/>
            <a:ext cx="655500" cy="61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Staatliches"/>
                <a:ea typeface="Staatliches"/>
                <a:cs typeface="Staatliches"/>
                <a:sym typeface="Staatliches"/>
              </a:rPr>
              <a:t>ISO </a:t>
            </a:r>
            <a:endParaRPr>
              <a:solidFill>
                <a:srgbClr val="FFFFFF"/>
              </a:solidFill>
              <a:latin typeface="Staatliches"/>
              <a:ea typeface="Staatliches"/>
              <a:cs typeface="Staatliches"/>
              <a:sym typeface="Staatliches"/>
            </a:endParaRPr>
          </a:p>
          <a:p>
            <a:pPr indent="0" lvl="0" marL="0" rtl="0" algn="ctr">
              <a:spcBef>
                <a:spcPts val="0"/>
              </a:spcBef>
              <a:spcAft>
                <a:spcPts val="0"/>
              </a:spcAft>
              <a:buNone/>
            </a:pPr>
            <a:r>
              <a:rPr lang="en">
                <a:solidFill>
                  <a:srgbClr val="FFFFFF"/>
                </a:solidFill>
                <a:latin typeface="Staatliches"/>
                <a:ea typeface="Staatliches"/>
                <a:cs typeface="Staatliches"/>
                <a:sym typeface="Staatliches"/>
              </a:rPr>
              <a:t>15504</a:t>
            </a:r>
            <a:endParaRPr>
              <a:solidFill>
                <a:srgbClr val="FFFFFF"/>
              </a:solidFill>
              <a:latin typeface="Staatliches"/>
              <a:ea typeface="Staatliches"/>
              <a:cs typeface="Staatliches"/>
              <a:sym typeface="Staatliches"/>
            </a:endParaRPr>
          </a:p>
        </p:txBody>
      </p:sp>
      <p:sp>
        <p:nvSpPr>
          <p:cNvPr id="807" name="Google Shape;807;p37"/>
          <p:cNvSpPr txBox="1"/>
          <p:nvPr/>
        </p:nvSpPr>
        <p:spPr>
          <a:xfrm>
            <a:off x="4408900" y="1604875"/>
            <a:ext cx="655500" cy="61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Staatliches"/>
                <a:ea typeface="Staatliches"/>
                <a:cs typeface="Staatliches"/>
                <a:sym typeface="Staatliches"/>
              </a:rPr>
              <a:t>ISO </a:t>
            </a:r>
            <a:endParaRPr>
              <a:solidFill>
                <a:srgbClr val="FFFFFF"/>
              </a:solidFill>
              <a:latin typeface="Staatliches"/>
              <a:ea typeface="Staatliches"/>
              <a:cs typeface="Staatliches"/>
              <a:sym typeface="Staatliches"/>
            </a:endParaRPr>
          </a:p>
          <a:p>
            <a:pPr indent="0" lvl="0" marL="0" rtl="0" algn="ctr">
              <a:spcBef>
                <a:spcPts val="0"/>
              </a:spcBef>
              <a:spcAft>
                <a:spcPts val="0"/>
              </a:spcAft>
              <a:buNone/>
            </a:pPr>
            <a:r>
              <a:rPr lang="en">
                <a:solidFill>
                  <a:srgbClr val="FFFFFF"/>
                </a:solidFill>
                <a:latin typeface="Staatliches"/>
                <a:ea typeface="Staatliches"/>
                <a:cs typeface="Staatliches"/>
                <a:sym typeface="Staatliches"/>
              </a:rPr>
              <a:t>12207</a:t>
            </a:r>
            <a:endParaRPr>
              <a:solidFill>
                <a:srgbClr val="FFFFFF"/>
              </a:solidFill>
              <a:latin typeface="Staatliches"/>
              <a:ea typeface="Staatliches"/>
              <a:cs typeface="Staatliches"/>
              <a:sym typeface="Staatliches"/>
            </a:endParaRPr>
          </a:p>
        </p:txBody>
      </p:sp>
      <p:sp>
        <p:nvSpPr>
          <p:cNvPr id="808" name="Google Shape;808;p37"/>
          <p:cNvSpPr/>
          <p:nvPr/>
        </p:nvSpPr>
        <p:spPr>
          <a:xfrm>
            <a:off x="6373602" y="2300087"/>
            <a:ext cx="1534368" cy="497274"/>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7"/>
          <p:cNvSpPr/>
          <p:nvPr/>
        </p:nvSpPr>
        <p:spPr>
          <a:xfrm>
            <a:off x="5970425" y="4017325"/>
            <a:ext cx="1794855" cy="637493"/>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7"/>
          <p:cNvSpPr/>
          <p:nvPr/>
        </p:nvSpPr>
        <p:spPr>
          <a:xfrm>
            <a:off x="1393352" y="2274600"/>
            <a:ext cx="1716184" cy="549868"/>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7"/>
          <p:cNvSpPr txBox="1"/>
          <p:nvPr/>
        </p:nvSpPr>
        <p:spPr>
          <a:xfrm>
            <a:off x="3877813" y="872475"/>
            <a:ext cx="1600800" cy="63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Ciclo di vita del software</a:t>
            </a:r>
            <a:endParaRPr>
              <a:latin typeface="Ubuntu"/>
              <a:ea typeface="Ubuntu"/>
              <a:cs typeface="Ubuntu"/>
              <a:sym typeface="Ubuntu"/>
            </a:endParaRPr>
          </a:p>
          <a:p>
            <a:pPr indent="0" lvl="0" marL="0" rtl="0" algn="ctr">
              <a:spcBef>
                <a:spcPts val="0"/>
              </a:spcBef>
              <a:spcAft>
                <a:spcPts val="0"/>
              </a:spcAft>
              <a:buNone/>
            </a:pPr>
            <a:r>
              <a:t/>
            </a:r>
            <a:endParaRPr>
              <a:latin typeface="Ubuntu"/>
              <a:ea typeface="Ubuntu"/>
              <a:cs typeface="Ubuntu"/>
              <a:sym typeface="Ubuntu"/>
            </a:endParaRPr>
          </a:p>
        </p:txBody>
      </p:sp>
      <p:sp>
        <p:nvSpPr>
          <p:cNvPr id="812" name="Google Shape;812;p37"/>
          <p:cNvSpPr txBox="1"/>
          <p:nvPr>
            <p:ph idx="4294967295" type="subTitle"/>
          </p:nvPr>
        </p:nvSpPr>
        <p:spPr>
          <a:xfrm>
            <a:off x="6410138" y="2221963"/>
            <a:ext cx="1461300" cy="549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rgbClr val="000000"/>
                </a:solidFill>
              </a:rPr>
              <a:t>Qualità dei processi</a:t>
            </a:r>
            <a:endParaRPr sz="1400"/>
          </a:p>
        </p:txBody>
      </p:sp>
      <p:sp>
        <p:nvSpPr>
          <p:cNvPr id="813" name="Google Shape;813;p37"/>
          <p:cNvSpPr txBox="1"/>
          <p:nvPr>
            <p:ph idx="4294967295" type="subTitle"/>
          </p:nvPr>
        </p:nvSpPr>
        <p:spPr>
          <a:xfrm>
            <a:off x="1343475" y="2221963"/>
            <a:ext cx="1756200" cy="5499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rgbClr val="000000"/>
                </a:solidFill>
              </a:rPr>
              <a:t>Modello di q</a:t>
            </a:r>
            <a:r>
              <a:rPr lang="en" sz="1400">
                <a:solidFill>
                  <a:srgbClr val="000000"/>
                </a:solidFill>
              </a:rPr>
              <a:t>ualità del software</a:t>
            </a:r>
            <a:endParaRPr sz="1400"/>
          </a:p>
        </p:txBody>
      </p:sp>
      <p:sp>
        <p:nvSpPr>
          <p:cNvPr id="814" name="Google Shape;814;p37"/>
          <p:cNvSpPr txBox="1"/>
          <p:nvPr/>
        </p:nvSpPr>
        <p:spPr>
          <a:xfrm>
            <a:off x="5970400" y="3929738"/>
            <a:ext cx="1794900" cy="72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Processi</a:t>
            </a:r>
            <a:endParaRPr>
              <a:latin typeface="Ubuntu"/>
              <a:ea typeface="Ubuntu"/>
              <a:cs typeface="Ubuntu"/>
              <a:sym typeface="Ubuntu"/>
            </a:endParaRPr>
          </a:p>
          <a:p>
            <a:pPr indent="0" lvl="0" marL="0" rtl="0" algn="ctr">
              <a:spcBef>
                <a:spcPts val="0"/>
              </a:spcBef>
              <a:spcAft>
                <a:spcPts val="0"/>
              </a:spcAft>
              <a:buNone/>
            </a:pPr>
            <a:r>
              <a:rPr lang="en">
                <a:latin typeface="Ubuntu"/>
                <a:ea typeface="Ubuntu"/>
                <a:cs typeface="Ubuntu"/>
                <a:sym typeface="Ubuntu"/>
              </a:rPr>
              <a:t>Documenti</a:t>
            </a:r>
            <a:endParaRPr>
              <a:latin typeface="Ubuntu"/>
              <a:ea typeface="Ubuntu"/>
              <a:cs typeface="Ubuntu"/>
              <a:sym typeface="Ubuntu"/>
            </a:endParaRPr>
          </a:p>
          <a:p>
            <a:pPr indent="0" lvl="0" marL="0" rtl="0" algn="ctr">
              <a:spcBef>
                <a:spcPts val="0"/>
              </a:spcBef>
              <a:spcAft>
                <a:spcPts val="0"/>
              </a:spcAft>
              <a:buNone/>
            </a:pPr>
            <a:r>
              <a:rPr lang="en">
                <a:latin typeface="Ubuntu"/>
                <a:ea typeface="Ubuntu"/>
                <a:cs typeface="Ubuntu"/>
                <a:sym typeface="Ubuntu"/>
              </a:rPr>
              <a:t>Software</a:t>
            </a:r>
            <a:endParaRPr>
              <a:latin typeface="Ubuntu"/>
              <a:ea typeface="Ubuntu"/>
              <a:cs typeface="Ubuntu"/>
              <a:sym typeface="Ubuntu"/>
            </a:endParaRPr>
          </a:p>
        </p:txBody>
      </p:sp>
      <p:sp>
        <p:nvSpPr>
          <p:cNvPr id="815" name="Google Shape;815;p37"/>
          <p:cNvSpPr/>
          <p:nvPr/>
        </p:nvSpPr>
        <p:spPr>
          <a:xfrm>
            <a:off x="1872139" y="4043649"/>
            <a:ext cx="1534368" cy="497274"/>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7"/>
          <p:cNvSpPr txBox="1"/>
          <p:nvPr>
            <p:ph idx="4294967295" type="subTitle"/>
          </p:nvPr>
        </p:nvSpPr>
        <p:spPr>
          <a:xfrm>
            <a:off x="1908675" y="3954900"/>
            <a:ext cx="1461300" cy="549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rgbClr val="000000"/>
                </a:solidFill>
              </a:rPr>
              <a:t>Sviluppo </a:t>
            </a:r>
            <a:r>
              <a:rPr lang="en" sz="1400">
                <a:solidFill>
                  <a:srgbClr val="000000"/>
                </a:solidFill>
              </a:rPr>
              <a:t>del software</a:t>
            </a:r>
            <a:endParaRPr sz="1400"/>
          </a:p>
        </p:txBody>
      </p:sp>
      <p:pic>
        <p:nvPicPr>
          <p:cNvPr id="817" name="Google Shape;817;p37"/>
          <p:cNvPicPr preferRelativeResize="0"/>
          <p:nvPr/>
        </p:nvPicPr>
        <p:blipFill>
          <a:blip r:embed="rId4">
            <a:alphaModFix/>
          </a:blip>
          <a:stretch>
            <a:fillRect/>
          </a:stretch>
        </p:blipFill>
        <p:spPr>
          <a:xfrm>
            <a:off x="7416950" y="100150"/>
            <a:ext cx="1624200" cy="1568883"/>
          </a:xfrm>
          <a:prstGeom prst="rect">
            <a:avLst/>
          </a:prstGeom>
          <a:noFill/>
          <a:ln>
            <a:noFill/>
          </a:ln>
        </p:spPr>
      </p:pic>
      <p:sp>
        <p:nvSpPr>
          <p:cNvPr id="818" name="Google Shape;818;p37"/>
          <p:cNvSpPr txBox="1"/>
          <p:nvPr>
            <p:ph idx="12" type="sldNum"/>
          </p:nvPr>
        </p:nvSpPr>
        <p:spPr>
          <a:xfrm>
            <a:off x="8251695" y="4749850"/>
            <a:ext cx="8538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solidFill>
                  <a:schemeClr val="lt2"/>
                </a:solidFill>
              </a:rPr>
              <a:t>/23</a:t>
            </a:r>
            <a:endParaRPr/>
          </a:p>
        </p:txBody>
      </p:sp>
      <p:pic>
        <p:nvPicPr>
          <p:cNvPr id="819" name="Google Shape;819;p37"/>
          <p:cNvPicPr preferRelativeResize="0"/>
          <p:nvPr/>
        </p:nvPicPr>
        <p:blipFill>
          <a:blip r:embed="rId5">
            <a:alphaModFix/>
          </a:blip>
          <a:stretch>
            <a:fillRect/>
          </a:stretch>
        </p:blipFill>
        <p:spPr>
          <a:xfrm rot="-10799997">
            <a:off x="59725" y="80675"/>
            <a:ext cx="2475199" cy="2436950"/>
          </a:xfrm>
          <a:prstGeom prst="rect">
            <a:avLst/>
          </a:prstGeom>
          <a:noFill/>
          <a:ln>
            <a:noFill/>
          </a:ln>
        </p:spPr>
      </p:pic>
      <p:pic>
        <p:nvPicPr>
          <p:cNvPr id="820" name="Google Shape;820;p37"/>
          <p:cNvPicPr preferRelativeResize="0"/>
          <p:nvPr/>
        </p:nvPicPr>
        <p:blipFill>
          <a:blip r:embed="rId6">
            <a:alphaModFix/>
          </a:blip>
          <a:stretch>
            <a:fillRect/>
          </a:stretch>
        </p:blipFill>
        <p:spPr>
          <a:xfrm>
            <a:off x="132125" y="4504800"/>
            <a:ext cx="1776550" cy="1690101"/>
          </a:xfrm>
          <a:prstGeom prst="rect">
            <a:avLst/>
          </a:prstGeom>
          <a:noFill/>
          <a:ln>
            <a:noFill/>
          </a:ln>
        </p:spPr>
      </p:pic>
      <p:pic>
        <p:nvPicPr>
          <p:cNvPr id="821" name="Google Shape;821;p37"/>
          <p:cNvPicPr preferRelativeResize="0"/>
          <p:nvPr/>
        </p:nvPicPr>
        <p:blipFill>
          <a:blip r:embed="rId7">
            <a:alphaModFix/>
          </a:blip>
          <a:stretch>
            <a:fillRect/>
          </a:stretch>
        </p:blipFill>
        <p:spPr>
          <a:xfrm>
            <a:off x="8685687" y="3419875"/>
            <a:ext cx="290875" cy="290875"/>
          </a:xfrm>
          <a:prstGeom prst="rect">
            <a:avLst/>
          </a:prstGeom>
          <a:noFill/>
          <a:ln>
            <a:noFill/>
          </a:ln>
        </p:spPr>
      </p:pic>
      <p:pic>
        <p:nvPicPr>
          <p:cNvPr id="822" name="Google Shape;822;p37"/>
          <p:cNvPicPr preferRelativeResize="0"/>
          <p:nvPr/>
        </p:nvPicPr>
        <p:blipFill>
          <a:blip r:embed="rId7">
            <a:alphaModFix/>
          </a:blip>
          <a:stretch>
            <a:fillRect/>
          </a:stretch>
        </p:blipFill>
        <p:spPr>
          <a:xfrm>
            <a:off x="8976550" y="3796750"/>
            <a:ext cx="290875" cy="290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9900"/>
        </a:solidFill>
      </p:bgPr>
    </p:bg>
    <p:spTree>
      <p:nvGrpSpPr>
        <p:cNvPr id="826" name="Shape 826"/>
        <p:cNvGrpSpPr/>
        <p:nvPr/>
      </p:nvGrpSpPr>
      <p:grpSpPr>
        <a:xfrm>
          <a:off x="0" y="0"/>
          <a:ext cx="0" cy="0"/>
          <a:chOff x="0" y="0"/>
          <a:chExt cx="0" cy="0"/>
        </a:xfrm>
      </p:grpSpPr>
      <p:grpSp>
        <p:nvGrpSpPr>
          <p:cNvPr id="827" name="Google Shape;827;p38"/>
          <p:cNvGrpSpPr/>
          <p:nvPr/>
        </p:nvGrpSpPr>
        <p:grpSpPr>
          <a:xfrm>
            <a:off x="624804" y="849305"/>
            <a:ext cx="7894398" cy="3444889"/>
            <a:chOff x="338429" y="718705"/>
            <a:chExt cx="7894398" cy="3444889"/>
          </a:xfrm>
        </p:grpSpPr>
        <p:sp>
          <p:nvSpPr>
            <p:cNvPr id="828" name="Google Shape;828;p38"/>
            <p:cNvSpPr/>
            <p:nvPr/>
          </p:nvSpPr>
          <p:spPr>
            <a:xfrm>
              <a:off x="2432875" y="3169094"/>
              <a:ext cx="1657500" cy="994500"/>
            </a:xfrm>
            <a:prstGeom prst="rightArrow">
              <a:avLst>
                <a:gd fmla="val 50000" name="adj1"/>
                <a:gd fmla="val 50000" name="adj2"/>
              </a:avLst>
            </a:prstGeom>
            <a:solidFill>
              <a:srgbClr val="4C6A84"/>
            </a:solid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8"/>
            <p:cNvSpPr/>
            <p:nvPr/>
          </p:nvSpPr>
          <p:spPr>
            <a:xfrm>
              <a:off x="6878362" y="916078"/>
              <a:ext cx="1354465" cy="1700321"/>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304354"/>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8"/>
            <p:cNvSpPr/>
            <p:nvPr/>
          </p:nvSpPr>
          <p:spPr>
            <a:xfrm flipH="1">
              <a:off x="4232986" y="2323033"/>
              <a:ext cx="1354465" cy="1700321"/>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435D74"/>
            </a:solid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8"/>
            <p:cNvSpPr/>
            <p:nvPr/>
          </p:nvSpPr>
          <p:spPr>
            <a:xfrm>
              <a:off x="6260579" y="2747664"/>
              <a:ext cx="1697678" cy="1347007"/>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273644"/>
            </a:solid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8"/>
            <p:cNvSpPr/>
            <p:nvPr/>
          </p:nvSpPr>
          <p:spPr>
            <a:xfrm>
              <a:off x="4905708" y="718705"/>
              <a:ext cx="1697678" cy="1372770"/>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3A506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8"/>
            <p:cNvSpPr/>
            <p:nvPr/>
          </p:nvSpPr>
          <p:spPr>
            <a:xfrm flipH="1">
              <a:off x="338429" y="966078"/>
              <a:ext cx="1354465" cy="1700321"/>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6084A3"/>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8"/>
            <p:cNvSpPr/>
            <p:nvPr/>
          </p:nvSpPr>
          <p:spPr>
            <a:xfrm flipH="1">
              <a:off x="612999" y="2797664"/>
              <a:ext cx="1697678" cy="1347007"/>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567794"/>
            </a:solid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35" name="Google Shape;835;p38"/>
          <p:cNvPicPr preferRelativeResize="0"/>
          <p:nvPr/>
        </p:nvPicPr>
        <p:blipFill>
          <a:blip r:embed="rId3">
            <a:alphaModFix/>
          </a:blip>
          <a:stretch>
            <a:fillRect/>
          </a:stretch>
        </p:blipFill>
        <p:spPr>
          <a:xfrm>
            <a:off x="141950" y="124600"/>
            <a:ext cx="1776550" cy="1690101"/>
          </a:xfrm>
          <a:prstGeom prst="rect">
            <a:avLst/>
          </a:prstGeom>
          <a:noFill/>
          <a:ln>
            <a:noFill/>
          </a:ln>
        </p:spPr>
      </p:pic>
      <p:sp>
        <p:nvSpPr>
          <p:cNvPr id="836" name="Google Shape;836;p38"/>
          <p:cNvSpPr txBox="1"/>
          <p:nvPr/>
        </p:nvSpPr>
        <p:spPr>
          <a:xfrm>
            <a:off x="0" y="0"/>
            <a:ext cx="8413200" cy="918600"/>
          </a:xfrm>
          <a:prstGeom prst="rect">
            <a:avLst/>
          </a:prstGeom>
          <a:noFill/>
          <a:ln>
            <a:noFill/>
          </a:ln>
        </p:spPr>
        <p:txBody>
          <a:bodyPr anchorCtr="0" anchor="t" bIns="91425" lIns="274300" spcFirstLastPara="1" rIns="91425" wrap="square" tIns="182875">
            <a:noAutofit/>
          </a:bodyPr>
          <a:lstStyle/>
          <a:p>
            <a:pPr indent="0" lvl="0" marL="0" rtl="0" algn="l">
              <a:spcBef>
                <a:spcPts val="0"/>
              </a:spcBef>
              <a:spcAft>
                <a:spcPts val="0"/>
              </a:spcAft>
              <a:buNone/>
            </a:pPr>
            <a:r>
              <a:rPr lang="en" sz="4000">
                <a:solidFill>
                  <a:srgbClr val="FFFFFF"/>
                </a:solidFill>
                <a:latin typeface="Staatliches"/>
                <a:ea typeface="Staatliches"/>
                <a:cs typeface="Staatliches"/>
                <a:sym typeface="Staatliches"/>
              </a:rPr>
              <a:t>MODELLO DI SVILUPPO INCREMENTALE</a:t>
            </a:r>
            <a:endParaRPr sz="4000">
              <a:solidFill>
                <a:srgbClr val="FFFFFF"/>
              </a:solidFill>
              <a:latin typeface="Staatliches"/>
              <a:ea typeface="Staatliches"/>
              <a:cs typeface="Staatliches"/>
              <a:sym typeface="Staatliches"/>
            </a:endParaRPr>
          </a:p>
        </p:txBody>
      </p:sp>
      <p:sp>
        <p:nvSpPr>
          <p:cNvPr id="837" name="Google Shape;837;p38"/>
          <p:cNvSpPr txBox="1"/>
          <p:nvPr>
            <p:ph idx="12" type="sldNum"/>
          </p:nvPr>
        </p:nvSpPr>
        <p:spPr>
          <a:xfrm>
            <a:off x="8417348" y="4749850"/>
            <a:ext cx="6882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solidFill>
                  <a:schemeClr val="lt2"/>
                </a:solidFill>
              </a:rPr>
              <a:t>/23</a:t>
            </a:r>
            <a:endParaRPr/>
          </a:p>
        </p:txBody>
      </p:sp>
      <p:sp>
        <p:nvSpPr>
          <p:cNvPr id="838" name="Google Shape;838;p38"/>
          <p:cNvSpPr txBox="1"/>
          <p:nvPr/>
        </p:nvSpPr>
        <p:spPr>
          <a:xfrm rot="-2965277">
            <a:off x="4369145" y="3173416"/>
            <a:ext cx="1403399" cy="551058"/>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Staatliches"/>
                <a:ea typeface="Staatliches"/>
                <a:cs typeface="Staatliches"/>
                <a:sym typeface="Staatliches"/>
              </a:rPr>
              <a:t>SPECIFICA</a:t>
            </a:r>
            <a:endParaRPr>
              <a:solidFill>
                <a:srgbClr val="FFFFFF"/>
              </a:solidFill>
              <a:latin typeface="Staatliches"/>
              <a:ea typeface="Staatliches"/>
              <a:cs typeface="Staatliches"/>
              <a:sym typeface="Staatliches"/>
            </a:endParaRPr>
          </a:p>
          <a:p>
            <a:pPr indent="0" lvl="0" marL="0" rtl="0" algn="ctr">
              <a:spcBef>
                <a:spcPts val="0"/>
              </a:spcBef>
              <a:spcAft>
                <a:spcPts val="0"/>
              </a:spcAft>
              <a:buNone/>
            </a:pPr>
            <a:r>
              <a:rPr lang="en">
                <a:solidFill>
                  <a:srgbClr val="FFFFFF"/>
                </a:solidFill>
                <a:latin typeface="Staatliches"/>
                <a:ea typeface="Staatliches"/>
                <a:cs typeface="Staatliches"/>
                <a:sym typeface="Staatliches"/>
              </a:rPr>
              <a:t> INCREMENTO</a:t>
            </a:r>
            <a:endParaRPr>
              <a:solidFill>
                <a:srgbClr val="FFFFFF"/>
              </a:solidFill>
              <a:latin typeface="Staatliches"/>
              <a:ea typeface="Staatliches"/>
              <a:cs typeface="Staatliches"/>
              <a:sym typeface="Staatliches"/>
            </a:endParaRPr>
          </a:p>
        </p:txBody>
      </p:sp>
      <p:sp>
        <p:nvSpPr>
          <p:cNvPr id="839" name="Google Shape;839;p38"/>
          <p:cNvSpPr txBox="1"/>
          <p:nvPr/>
        </p:nvSpPr>
        <p:spPr>
          <a:xfrm rot="-2091838">
            <a:off x="5148411" y="1359818"/>
            <a:ext cx="1616431" cy="551263"/>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Staatliches"/>
                <a:ea typeface="Staatliches"/>
                <a:cs typeface="Staatliches"/>
                <a:sym typeface="Staatliches"/>
              </a:rPr>
              <a:t>IMPLEMENTAZIONE</a:t>
            </a:r>
            <a:endParaRPr>
              <a:solidFill>
                <a:srgbClr val="FFFFFF"/>
              </a:solidFill>
              <a:latin typeface="Staatliches"/>
              <a:ea typeface="Staatliches"/>
              <a:cs typeface="Staatliches"/>
              <a:sym typeface="Staatliches"/>
            </a:endParaRPr>
          </a:p>
          <a:p>
            <a:pPr indent="0" lvl="0" marL="0" rtl="0" algn="ctr">
              <a:spcBef>
                <a:spcPts val="0"/>
              </a:spcBef>
              <a:spcAft>
                <a:spcPts val="0"/>
              </a:spcAft>
              <a:buNone/>
            </a:pPr>
            <a:r>
              <a:rPr lang="en">
                <a:solidFill>
                  <a:srgbClr val="FFFFFF"/>
                </a:solidFill>
                <a:latin typeface="Staatliches"/>
                <a:ea typeface="Staatliches"/>
                <a:cs typeface="Staatliches"/>
                <a:sym typeface="Staatliches"/>
              </a:rPr>
              <a:t>INCREMENTO</a:t>
            </a:r>
            <a:endParaRPr>
              <a:solidFill>
                <a:srgbClr val="FFFFFF"/>
              </a:solidFill>
              <a:latin typeface="Staatliches"/>
              <a:ea typeface="Staatliches"/>
              <a:cs typeface="Staatliches"/>
              <a:sym typeface="Staatliches"/>
            </a:endParaRPr>
          </a:p>
        </p:txBody>
      </p:sp>
      <p:sp>
        <p:nvSpPr>
          <p:cNvPr id="840" name="Google Shape;840;p38"/>
          <p:cNvSpPr txBox="1"/>
          <p:nvPr/>
        </p:nvSpPr>
        <p:spPr>
          <a:xfrm rot="-1490459">
            <a:off x="6720937" y="3251967"/>
            <a:ext cx="1440367" cy="55112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Staatliches"/>
                <a:ea typeface="Staatliches"/>
                <a:cs typeface="Staatliches"/>
                <a:sym typeface="Staatliches"/>
              </a:rPr>
              <a:t>VALIDAZIONE</a:t>
            </a:r>
            <a:endParaRPr>
              <a:solidFill>
                <a:srgbClr val="FFFFFF"/>
              </a:solidFill>
              <a:latin typeface="Staatliches"/>
              <a:ea typeface="Staatliches"/>
              <a:cs typeface="Staatliches"/>
              <a:sym typeface="Staatliches"/>
            </a:endParaRPr>
          </a:p>
        </p:txBody>
      </p:sp>
      <p:sp>
        <p:nvSpPr>
          <p:cNvPr id="841" name="Google Shape;841;p38"/>
          <p:cNvSpPr txBox="1"/>
          <p:nvPr/>
        </p:nvSpPr>
        <p:spPr>
          <a:xfrm>
            <a:off x="7207900" y="1490238"/>
            <a:ext cx="1245000" cy="60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Staatliches"/>
                <a:ea typeface="Staatliches"/>
                <a:cs typeface="Staatliches"/>
                <a:sym typeface="Staatliches"/>
              </a:rPr>
              <a:t>TEST &amp;</a:t>
            </a:r>
            <a:endParaRPr>
              <a:solidFill>
                <a:srgbClr val="FFFFFF"/>
              </a:solidFill>
              <a:latin typeface="Staatliches"/>
              <a:ea typeface="Staatliches"/>
              <a:cs typeface="Staatliches"/>
              <a:sym typeface="Staatliches"/>
            </a:endParaRPr>
          </a:p>
          <a:p>
            <a:pPr indent="0" lvl="0" marL="0" rtl="0" algn="ctr">
              <a:spcBef>
                <a:spcPts val="0"/>
              </a:spcBef>
              <a:spcAft>
                <a:spcPts val="0"/>
              </a:spcAft>
              <a:buNone/>
            </a:pPr>
            <a:r>
              <a:rPr lang="en">
                <a:solidFill>
                  <a:srgbClr val="FFFFFF"/>
                </a:solidFill>
                <a:latin typeface="Staatliches"/>
                <a:ea typeface="Staatliches"/>
                <a:cs typeface="Staatliches"/>
                <a:sym typeface="Staatliches"/>
              </a:rPr>
              <a:t>VERIFICA </a:t>
            </a:r>
            <a:endParaRPr>
              <a:solidFill>
                <a:srgbClr val="FFFFFF"/>
              </a:solidFill>
              <a:latin typeface="Staatliches"/>
              <a:ea typeface="Staatliches"/>
              <a:cs typeface="Staatliches"/>
              <a:sym typeface="Staatliches"/>
            </a:endParaRPr>
          </a:p>
        </p:txBody>
      </p:sp>
      <p:sp>
        <p:nvSpPr>
          <p:cNvPr id="842" name="Google Shape;842;p38"/>
          <p:cNvSpPr txBox="1"/>
          <p:nvPr/>
        </p:nvSpPr>
        <p:spPr>
          <a:xfrm rot="-2943924">
            <a:off x="633293" y="1682775"/>
            <a:ext cx="1499091" cy="319641"/>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Staatliches"/>
                <a:ea typeface="Staatliches"/>
                <a:cs typeface="Staatliches"/>
                <a:sym typeface="Staatliches"/>
              </a:rPr>
              <a:t>PIANIFICAZIONE</a:t>
            </a:r>
            <a:endParaRPr>
              <a:solidFill>
                <a:srgbClr val="FFFFFF"/>
              </a:solidFill>
              <a:latin typeface="Staatliches"/>
              <a:ea typeface="Staatliches"/>
              <a:cs typeface="Staatliches"/>
              <a:sym typeface="Staatliches"/>
            </a:endParaRPr>
          </a:p>
        </p:txBody>
      </p:sp>
      <p:sp>
        <p:nvSpPr>
          <p:cNvPr id="843" name="Google Shape;843;p38"/>
          <p:cNvSpPr txBox="1"/>
          <p:nvPr/>
        </p:nvSpPr>
        <p:spPr>
          <a:xfrm rot="-1308">
            <a:off x="2720786" y="3537428"/>
            <a:ext cx="1577400" cy="54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Staatliches"/>
                <a:ea typeface="Staatliches"/>
                <a:cs typeface="Staatliches"/>
                <a:sym typeface="Staatliches"/>
              </a:rPr>
              <a:t>DESIGN ARCHITETTURA</a:t>
            </a:r>
            <a:endParaRPr>
              <a:solidFill>
                <a:srgbClr val="FFFFFF"/>
              </a:solidFill>
              <a:latin typeface="Staatliches"/>
              <a:ea typeface="Staatliches"/>
              <a:cs typeface="Staatliches"/>
              <a:sym typeface="Staatliches"/>
            </a:endParaRPr>
          </a:p>
          <a:p>
            <a:pPr indent="0" lvl="0" marL="0" rtl="0" algn="ctr">
              <a:spcBef>
                <a:spcPts val="0"/>
              </a:spcBef>
              <a:spcAft>
                <a:spcPts val="0"/>
              </a:spcAft>
              <a:buNone/>
            </a:pPr>
            <a:r>
              <a:rPr lang="en">
                <a:solidFill>
                  <a:srgbClr val="FFFFFF"/>
                </a:solidFill>
                <a:latin typeface="Staatliches"/>
                <a:ea typeface="Staatliches"/>
                <a:cs typeface="Staatliches"/>
                <a:sym typeface="Staatliches"/>
              </a:rPr>
              <a:t>E DETTAGLIO</a:t>
            </a:r>
            <a:endParaRPr>
              <a:solidFill>
                <a:srgbClr val="FFFFFF"/>
              </a:solidFill>
              <a:latin typeface="Staatliches"/>
              <a:ea typeface="Staatliches"/>
              <a:cs typeface="Staatliches"/>
              <a:sym typeface="Staatliches"/>
            </a:endParaRPr>
          </a:p>
        </p:txBody>
      </p:sp>
      <p:sp>
        <p:nvSpPr>
          <p:cNvPr id="844" name="Google Shape;844;p38"/>
          <p:cNvSpPr txBox="1"/>
          <p:nvPr/>
        </p:nvSpPr>
        <p:spPr>
          <a:xfrm rot="2232973">
            <a:off x="912398" y="3258366"/>
            <a:ext cx="1498947" cy="469748"/>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Staatliches"/>
                <a:ea typeface="Staatliches"/>
                <a:cs typeface="Staatliches"/>
                <a:sym typeface="Staatliches"/>
              </a:rPr>
              <a:t>DEFINIZIONE </a:t>
            </a:r>
            <a:endParaRPr>
              <a:solidFill>
                <a:srgbClr val="FFFFFF"/>
              </a:solidFill>
              <a:latin typeface="Staatliches"/>
              <a:ea typeface="Staatliches"/>
              <a:cs typeface="Staatliches"/>
              <a:sym typeface="Staatliches"/>
            </a:endParaRPr>
          </a:p>
          <a:p>
            <a:pPr indent="0" lvl="0" marL="0" rtl="0" algn="ctr">
              <a:spcBef>
                <a:spcPts val="0"/>
              </a:spcBef>
              <a:spcAft>
                <a:spcPts val="0"/>
              </a:spcAft>
              <a:buNone/>
            </a:pPr>
            <a:r>
              <a:rPr lang="en">
                <a:solidFill>
                  <a:srgbClr val="FFFFFF"/>
                </a:solidFill>
                <a:latin typeface="Staatliches"/>
                <a:ea typeface="Staatliches"/>
                <a:cs typeface="Staatliches"/>
                <a:sym typeface="Staatliches"/>
              </a:rPr>
              <a:t>REQUISITI</a:t>
            </a:r>
            <a:endParaRPr>
              <a:solidFill>
                <a:srgbClr val="FFFFFF"/>
              </a:solidFill>
              <a:latin typeface="Staatliches"/>
              <a:ea typeface="Staatliches"/>
              <a:cs typeface="Staatliches"/>
              <a:sym typeface="Staatliches"/>
            </a:endParaRPr>
          </a:p>
        </p:txBody>
      </p:sp>
      <p:sp>
        <p:nvSpPr>
          <p:cNvPr id="845" name="Google Shape;845;p38"/>
          <p:cNvSpPr/>
          <p:nvPr/>
        </p:nvSpPr>
        <p:spPr>
          <a:xfrm>
            <a:off x="6702158" y="4354641"/>
            <a:ext cx="872400" cy="738900"/>
          </a:xfrm>
          <a:prstGeom prst="flowChartConnector">
            <a:avLst/>
          </a:prstGeom>
          <a:solidFill>
            <a:srgbClr val="FFE599"/>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8"/>
          <p:cNvSpPr txBox="1"/>
          <p:nvPr/>
        </p:nvSpPr>
        <p:spPr>
          <a:xfrm rot="-1308">
            <a:off x="6349649" y="4452903"/>
            <a:ext cx="1577400" cy="54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taatliches"/>
                <a:ea typeface="Staatliches"/>
                <a:cs typeface="Staatliches"/>
                <a:sym typeface="Staatliches"/>
              </a:rPr>
              <a:t>RILASCIO</a:t>
            </a:r>
            <a:endParaRPr>
              <a:latin typeface="Staatliches"/>
              <a:ea typeface="Staatliches"/>
              <a:cs typeface="Staatliches"/>
              <a:sym typeface="Staatliches"/>
            </a:endParaRPr>
          </a:p>
        </p:txBody>
      </p:sp>
      <p:sp>
        <p:nvSpPr>
          <p:cNvPr id="847" name="Google Shape;847;p38"/>
          <p:cNvSpPr/>
          <p:nvPr/>
        </p:nvSpPr>
        <p:spPr>
          <a:xfrm>
            <a:off x="2218658" y="1028066"/>
            <a:ext cx="872400" cy="738900"/>
          </a:xfrm>
          <a:prstGeom prst="flowChartConnector">
            <a:avLst/>
          </a:prstGeom>
          <a:solidFill>
            <a:srgbClr val="FFE599"/>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8"/>
          <p:cNvSpPr txBox="1"/>
          <p:nvPr/>
        </p:nvSpPr>
        <p:spPr>
          <a:xfrm rot="-1308">
            <a:off x="1866149" y="1126328"/>
            <a:ext cx="1577400" cy="54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taatliches"/>
                <a:ea typeface="Staatliches"/>
                <a:cs typeface="Staatliches"/>
                <a:sym typeface="Staatliches"/>
              </a:rPr>
              <a:t>inizio</a:t>
            </a:r>
            <a:endParaRPr>
              <a:latin typeface="Staatliches"/>
              <a:ea typeface="Staatliches"/>
              <a:cs typeface="Staatliches"/>
              <a:sym typeface="Staatliches"/>
            </a:endParaRPr>
          </a:p>
        </p:txBody>
      </p:sp>
      <p:sp>
        <p:nvSpPr>
          <p:cNvPr id="849" name="Google Shape;849;p38"/>
          <p:cNvSpPr/>
          <p:nvPr/>
        </p:nvSpPr>
        <p:spPr>
          <a:xfrm rot="560402">
            <a:off x="5372612" y="3727617"/>
            <a:ext cx="1201529" cy="343266"/>
          </a:xfrm>
          <a:prstGeom prst="leftArrow">
            <a:avLst>
              <a:gd fmla="val 50000" name="adj1"/>
              <a:gd fmla="val 50000" name="adj2"/>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8"/>
          <p:cNvSpPr/>
          <p:nvPr/>
        </p:nvSpPr>
        <p:spPr>
          <a:xfrm>
            <a:off x="5660225" y="3891575"/>
            <a:ext cx="919500" cy="994500"/>
          </a:xfrm>
          <a:prstGeom prst="curvedRightArrow">
            <a:avLst>
              <a:gd fmla="val 25000" name="adj1"/>
              <a:gd fmla="val 50000" name="adj2"/>
              <a:gd fmla="val 25000" name="adj3"/>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1" name="Google Shape;851;p38"/>
          <p:cNvPicPr preferRelativeResize="0"/>
          <p:nvPr/>
        </p:nvPicPr>
        <p:blipFill>
          <a:blip r:embed="rId4">
            <a:alphaModFix/>
          </a:blip>
          <a:stretch>
            <a:fillRect/>
          </a:stretch>
        </p:blipFill>
        <p:spPr>
          <a:xfrm>
            <a:off x="7416950" y="100150"/>
            <a:ext cx="1624200" cy="1568883"/>
          </a:xfrm>
          <a:prstGeom prst="rect">
            <a:avLst/>
          </a:prstGeom>
          <a:noFill/>
          <a:ln>
            <a:noFill/>
          </a:ln>
        </p:spPr>
      </p:pic>
      <p:pic>
        <p:nvPicPr>
          <p:cNvPr id="852" name="Google Shape;852;p38"/>
          <p:cNvPicPr preferRelativeResize="0"/>
          <p:nvPr/>
        </p:nvPicPr>
        <p:blipFill>
          <a:blip r:embed="rId5">
            <a:alphaModFix/>
          </a:blip>
          <a:stretch>
            <a:fillRect/>
          </a:stretch>
        </p:blipFill>
        <p:spPr>
          <a:xfrm flipH="1">
            <a:off x="141950" y="3943538"/>
            <a:ext cx="1216799" cy="1043325"/>
          </a:xfrm>
          <a:prstGeom prst="rect">
            <a:avLst/>
          </a:prstGeom>
          <a:noFill/>
          <a:ln>
            <a:noFill/>
          </a:ln>
        </p:spPr>
      </p:pic>
      <p:pic>
        <p:nvPicPr>
          <p:cNvPr id="853" name="Google Shape;853;p38"/>
          <p:cNvPicPr preferRelativeResize="0"/>
          <p:nvPr/>
        </p:nvPicPr>
        <p:blipFill>
          <a:blip r:embed="rId6">
            <a:alphaModFix/>
          </a:blip>
          <a:stretch>
            <a:fillRect/>
          </a:stretch>
        </p:blipFill>
        <p:spPr>
          <a:xfrm flipH="1">
            <a:off x="7873178" y="3632404"/>
            <a:ext cx="1776549" cy="186334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9900"/>
        </a:solidFill>
      </p:bgPr>
    </p:bg>
    <p:spTree>
      <p:nvGrpSpPr>
        <p:cNvPr id="857" name="Shape 857"/>
        <p:cNvGrpSpPr/>
        <p:nvPr/>
      </p:nvGrpSpPr>
      <p:grpSpPr>
        <a:xfrm>
          <a:off x="0" y="0"/>
          <a:ext cx="0" cy="0"/>
          <a:chOff x="0" y="0"/>
          <a:chExt cx="0" cy="0"/>
        </a:xfrm>
      </p:grpSpPr>
      <p:grpSp>
        <p:nvGrpSpPr>
          <p:cNvPr id="858" name="Google Shape;858;p39"/>
          <p:cNvGrpSpPr/>
          <p:nvPr/>
        </p:nvGrpSpPr>
        <p:grpSpPr>
          <a:xfrm>
            <a:off x="5906321" y="2047959"/>
            <a:ext cx="1368153" cy="1664891"/>
            <a:chOff x="3456053" y="1617275"/>
            <a:chExt cx="1090650" cy="1327200"/>
          </a:xfrm>
        </p:grpSpPr>
        <p:sp>
          <p:nvSpPr>
            <p:cNvPr id="859" name="Google Shape;859;p39"/>
            <p:cNvSpPr/>
            <p:nvPr/>
          </p:nvSpPr>
          <p:spPr>
            <a:xfrm>
              <a:off x="3631123"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chemeClr val="accent3"/>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9"/>
            <p:cNvSpPr/>
            <p:nvPr/>
          </p:nvSpPr>
          <p:spPr>
            <a:xfrm>
              <a:off x="3456053"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gradFill>
              <a:gsLst>
                <a:gs pos="0">
                  <a:srgbClr val="DDDDDD"/>
                </a:gs>
                <a:gs pos="100000">
                  <a:srgbClr val="91919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9"/>
            <p:cNvSpPr/>
            <p:nvPr/>
          </p:nvSpPr>
          <p:spPr>
            <a:xfrm>
              <a:off x="3850931"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gradFill>
              <a:gsLst>
                <a:gs pos="0">
                  <a:srgbClr val="DDDDDD"/>
                </a:gs>
                <a:gs pos="100000">
                  <a:srgbClr val="91919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2" name="Google Shape;862;p39"/>
          <p:cNvSpPr/>
          <p:nvPr/>
        </p:nvSpPr>
        <p:spPr>
          <a:xfrm>
            <a:off x="4807550" y="2264817"/>
            <a:ext cx="928726" cy="928726"/>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chemeClr val="accent3"/>
          </a:solid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3" name="Google Shape;863;p39"/>
          <p:cNvGrpSpPr/>
          <p:nvPr/>
        </p:nvGrpSpPr>
        <p:grpSpPr>
          <a:xfrm>
            <a:off x="3183182" y="2047959"/>
            <a:ext cx="1368153" cy="1664891"/>
            <a:chOff x="1285250" y="1617275"/>
            <a:chExt cx="1090650" cy="1327200"/>
          </a:xfrm>
        </p:grpSpPr>
        <p:sp>
          <p:nvSpPr>
            <p:cNvPr id="864" name="Google Shape;864;p39"/>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chemeClr val="accent3"/>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9"/>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gradFill>
              <a:gsLst>
                <a:gs pos="0">
                  <a:srgbClr val="DDDDDD"/>
                </a:gs>
                <a:gs pos="100000">
                  <a:srgbClr val="91919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9"/>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gradFill>
              <a:gsLst>
                <a:gs pos="0">
                  <a:srgbClr val="DDDDDD"/>
                </a:gs>
                <a:gs pos="100000">
                  <a:srgbClr val="91919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 name="Google Shape;867;p39"/>
          <p:cNvGrpSpPr/>
          <p:nvPr/>
        </p:nvGrpSpPr>
        <p:grpSpPr>
          <a:xfrm>
            <a:off x="1869528" y="1745555"/>
            <a:ext cx="1368279" cy="1668145"/>
            <a:chOff x="238045" y="1376208"/>
            <a:chExt cx="1090750" cy="1329794"/>
          </a:xfrm>
        </p:grpSpPr>
        <p:sp>
          <p:nvSpPr>
            <p:cNvPr id="868" name="Google Shape;868;p39"/>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chemeClr val="accent3"/>
            </a:solidFill>
            <a:ln cap="flat" cmpd="sng" w="19050">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9"/>
            <p:cNvSpPr/>
            <p:nvPr/>
          </p:nvSpPr>
          <p:spPr>
            <a:xfrm rot="10800000">
              <a:off x="238045" y="1432053"/>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gradFill>
              <a:gsLst>
                <a:gs pos="0">
                  <a:srgbClr val="DDDDDD"/>
                </a:gs>
                <a:gs pos="100000">
                  <a:srgbClr val="91919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9"/>
            <p:cNvSpPr/>
            <p:nvPr/>
          </p:nvSpPr>
          <p:spPr>
            <a:xfrm rot="10800000">
              <a:off x="632963" y="1376208"/>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gradFill>
              <a:gsLst>
                <a:gs pos="0">
                  <a:srgbClr val="DDDDDD"/>
                </a:gs>
                <a:gs pos="100000">
                  <a:srgbClr val="91919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1" name="Google Shape;871;p39"/>
          <p:cNvSpPr txBox="1"/>
          <p:nvPr/>
        </p:nvSpPr>
        <p:spPr>
          <a:xfrm>
            <a:off x="4" y="-25"/>
            <a:ext cx="6830100" cy="1132200"/>
          </a:xfrm>
          <a:prstGeom prst="rect">
            <a:avLst/>
          </a:prstGeom>
          <a:noFill/>
          <a:ln>
            <a:noFill/>
          </a:ln>
        </p:spPr>
        <p:txBody>
          <a:bodyPr anchorCtr="0" anchor="t" bIns="91425" lIns="274300" spcFirstLastPara="1" rIns="91425" wrap="square" tIns="182875">
            <a:noAutofit/>
          </a:bodyPr>
          <a:lstStyle/>
          <a:p>
            <a:pPr indent="0" lvl="0" marL="0" rtl="0" algn="l">
              <a:spcBef>
                <a:spcPts val="0"/>
              </a:spcBef>
              <a:spcAft>
                <a:spcPts val="0"/>
              </a:spcAft>
              <a:buNone/>
            </a:pPr>
            <a:r>
              <a:rPr lang="en" sz="4800">
                <a:solidFill>
                  <a:srgbClr val="FFFFFF"/>
                </a:solidFill>
                <a:latin typeface="Staatliches"/>
                <a:ea typeface="Staatliches"/>
                <a:cs typeface="Staatliches"/>
                <a:sym typeface="Staatliches"/>
              </a:rPr>
              <a:t>STRUMENTI DI SVILUPPO</a:t>
            </a:r>
            <a:endParaRPr sz="4800">
              <a:solidFill>
                <a:srgbClr val="FFFFFF"/>
              </a:solidFill>
              <a:latin typeface="Staatliches"/>
              <a:ea typeface="Staatliches"/>
              <a:cs typeface="Staatliches"/>
              <a:sym typeface="Staatliches"/>
            </a:endParaRPr>
          </a:p>
        </p:txBody>
      </p:sp>
      <p:pic>
        <p:nvPicPr>
          <p:cNvPr id="872" name="Google Shape;872;p39"/>
          <p:cNvPicPr preferRelativeResize="0"/>
          <p:nvPr/>
        </p:nvPicPr>
        <p:blipFill>
          <a:blip r:embed="rId3">
            <a:alphaModFix/>
          </a:blip>
          <a:stretch>
            <a:fillRect/>
          </a:stretch>
        </p:blipFill>
        <p:spPr>
          <a:xfrm>
            <a:off x="2244388" y="2414025"/>
            <a:ext cx="630349" cy="630349"/>
          </a:xfrm>
          <a:prstGeom prst="rect">
            <a:avLst/>
          </a:prstGeom>
          <a:noFill/>
          <a:ln>
            <a:noFill/>
          </a:ln>
        </p:spPr>
      </p:pic>
      <p:pic>
        <p:nvPicPr>
          <p:cNvPr id="873" name="Google Shape;873;p39"/>
          <p:cNvPicPr preferRelativeResize="0"/>
          <p:nvPr/>
        </p:nvPicPr>
        <p:blipFill>
          <a:blip r:embed="rId4">
            <a:alphaModFix/>
          </a:blip>
          <a:stretch>
            <a:fillRect/>
          </a:stretch>
        </p:blipFill>
        <p:spPr>
          <a:xfrm>
            <a:off x="3560912" y="2414025"/>
            <a:ext cx="630350" cy="630350"/>
          </a:xfrm>
          <a:prstGeom prst="rect">
            <a:avLst/>
          </a:prstGeom>
          <a:noFill/>
          <a:ln>
            <a:noFill/>
          </a:ln>
        </p:spPr>
      </p:pic>
      <p:pic>
        <p:nvPicPr>
          <p:cNvPr id="874" name="Google Shape;874;p39"/>
          <p:cNvPicPr preferRelativeResize="0"/>
          <p:nvPr/>
        </p:nvPicPr>
        <p:blipFill>
          <a:blip r:embed="rId5">
            <a:alphaModFix/>
          </a:blip>
          <a:stretch>
            <a:fillRect/>
          </a:stretch>
        </p:blipFill>
        <p:spPr>
          <a:xfrm>
            <a:off x="6274175" y="2414025"/>
            <a:ext cx="630350" cy="630350"/>
          </a:xfrm>
          <a:prstGeom prst="rect">
            <a:avLst/>
          </a:prstGeom>
          <a:noFill/>
          <a:ln>
            <a:noFill/>
          </a:ln>
        </p:spPr>
      </p:pic>
      <p:pic>
        <p:nvPicPr>
          <p:cNvPr id="875" name="Google Shape;875;p39"/>
          <p:cNvPicPr preferRelativeResize="0"/>
          <p:nvPr/>
        </p:nvPicPr>
        <p:blipFill>
          <a:blip r:embed="rId6">
            <a:alphaModFix/>
          </a:blip>
          <a:stretch>
            <a:fillRect/>
          </a:stretch>
        </p:blipFill>
        <p:spPr>
          <a:xfrm>
            <a:off x="4912499" y="2411199"/>
            <a:ext cx="718900" cy="630358"/>
          </a:xfrm>
          <a:prstGeom prst="rect">
            <a:avLst/>
          </a:prstGeom>
          <a:noFill/>
          <a:ln>
            <a:noFill/>
          </a:ln>
        </p:spPr>
      </p:pic>
      <p:sp>
        <p:nvSpPr>
          <p:cNvPr id="876" name="Google Shape;876;p39"/>
          <p:cNvSpPr/>
          <p:nvPr/>
        </p:nvSpPr>
        <p:spPr>
          <a:xfrm rot="10800000">
            <a:off x="4587833" y="1829958"/>
            <a:ext cx="1368237" cy="1598043"/>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gradFill>
            <a:gsLst>
              <a:gs pos="0">
                <a:srgbClr val="DDDDDD"/>
              </a:gs>
              <a:gs pos="100000">
                <a:srgbClr val="91919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9"/>
          <p:cNvSpPr/>
          <p:nvPr/>
        </p:nvSpPr>
        <p:spPr>
          <a:xfrm rot="10800000">
            <a:off x="5083189" y="1745562"/>
            <a:ext cx="377512" cy="217388"/>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gradFill>
            <a:gsLst>
              <a:gs pos="0">
                <a:srgbClr val="DDDDDD"/>
              </a:gs>
              <a:gs pos="100000">
                <a:srgbClr val="91919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9"/>
          <p:cNvSpPr txBox="1"/>
          <p:nvPr/>
        </p:nvSpPr>
        <p:spPr>
          <a:xfrm>
            <a:off x="3055413" y="3585150"/>
            <a:ext cx="1641300" cy="47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282828"/>
                </a:solidFill>
              </a:rPr>
              <a:t>TEX</a:t>
            </a:r>
            <a:r>
              <a:rPr i="1" lang="en" sz="2000">
                <a:solidFill>
                  <a:srgbClr val="282828"/>
                </a:solidFill>
                <a:latin typeface="Lora"/>
                <a:ea typeface="Lora"/>
                <a:cs typeface="Lora"/>
                <a:sym typeface="Lora"/>
              </a:rPr>
              <a:t>MAKER</a:t>
            </a:r>
            <a:endParaRPr i="1" sz="2000">
              <a:solidFill>
                <a:srgbClr val="282828"/>
              </a:solidFill>
              <a:latin typeface="Lora"/>
              <a:ea typeface="Lora"/>
              <a:cs typeface="Lora"/>
              <a:sym typeface="Lora"/>
            </a:endParaRPr>
          </a:p>
        </p:txBody>
      </p:sp>
      <p:pic>
        <p:nvPicPr>
          <p:cNvPr id="879" name="Google Shape;879;p39"/>
          <p:cNvPicPr preferRelativeResize="0"/>
          <p:nvPr/>
        </p:nvPicPr>
        <p:blipFill>
          <a:blip r:embed="rId7">
            <a:alphaModFix/>
          </a:blip>
          <a:stretch>
            <a:fillRect/>
          </a:stretch>
        </p:blipFill>
        <p:spPr>
          <a:xfrm>
            <a:off x="6032825" y="3712850"/>
            <a:ext cx="1113059" cy="217400"/>
          </a:xfrm>
          <a:prstGeom prst="rect">
            <a:avLst/>
          </a:prstGeom>
          <a:noFill/>
          <a:ln>
            <a:noFill/>
          </a:ln>
        </p:spPr>
      </p:pic>
      <p:pic>
        <p:nvPicPr>
          <p:cNvPr id="880" name="Google Shape;880;p39"/>
          <p:cNvPicPr preferRelativeResize="0"/>
          <p:nvPr/>
        </p:nvPicPr>
        <p:blipFill>
          <a:blip r:embed="rId8">
            <a:alphaModFix/>
          </a:blip>
          <a:stretch>
            <a:fillRect/>
          </a:stretch>
        </p:blipFill>
        <p:spPr>
          <a:xfrm>
            <a:off x="4912476" y="1471928"/>
            <a:ext cx="718900" cy="200872"/>
          </a:xfrm>
          <a:prstGeom prst="rect">
            <a:avLst/>
          </a:prstGeom>
          <a:noFill/>
          <a:ln>
            <a:noFill/>
          </a:ln>
        </p:spPr>
      </p:pic>
      <p:pic>
        <p:nvPicPr>
          <p:cNvPr id="881" name="Google Shape;881;p39"/>
          <p:cNvPicPr preferRelativeResize="0"/>
          <p:nvPr/>
        </p:nvPicPr>
        <p:blipFill>
          <a:blip r:embed="rId9">
            <a:alphaModFix/>
          </a:blip>
          <a:stretch>
            <a:fillRect/>
          </a:stretch>
        </p:blipFill>
        <p:spPr>
          <a:xfrm>
            <a:off x="1875450" y="1505700"/>
            <a:ext cx="1368225" cy="199324"/>
          </a:xfrm>
          <a:prstGeom prst="rect">
            <a:avLst/>
          </a:prstGeom>
          <a:noFill/>
          <a:ln>
            <a:noFill/>
          </a:ln>
        </p:spPr>
      </p:pic>
      <p:pic>
        <p:nvPicPr>
          <p:cNvPr id="882" name="Google Shape;882;p39"/>
          <p:cNvPicPr preferRelativeResize="0"/>
          <p:nvPr/>
        </p:nvPicPr>
        <p:blipFill>
          <a:blip r:embed="rId10">
            <a:alphaModFix/>
          </a:blip>
          <a:stretch>
            <a:fillRect/>
          </a:stretch>
        </p:blipFill>
        <p:spPr>
          <a:xfrm>
            <a:off x="7416950" y="100150"/>
            <a:ext cx="1624200" cy="1568883"/>
          </a:xfrm>
          <a:prstGeom prst="rect">
            <a:avLst/>
          </a:prstGeom>
          <a:noFill/>
          <a:ln>
            <a:noFill/>
          </a:ln>
        </p:spPr>
      </p:pic>
      <p:sp>
        <p:nvSpPr>
          <p:cNvPr id="883" name="Google Shape;883;p39"/>
          <p:cNvSpPr txBox="1"/>
          <p:nvPr>
            <p:ph idx="12" type="sldNum"/>
          </p:nvPr>
        </p:nvSpPr>
        <p:spPr>
          <a:xfrm>
            <a:off x="8386572" y="4749850"/>
            <a:ext cx="7188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solidFill>
                  <a:schemeClr val="lt2"/>
                </a:solidFill>
              </a:rPr>
              <a:t>/23</a:t>
            </a:r>
            <a:endParaRPr/>
          </a:p>
        </p:txBody>
      </p:sp>
      <p:pic>
        <p:nvPicPr>
          <p:cNvPr id="884" name="Google Shape;884;p39"/>
          <p:cNvPicPr preferRelativeResize="0"/>
          <p:nvPr/>
        </p:nvPicPr>
        <p:blipFill>
          <a:blip r:embed="rId11">
            <a:alphaModFix/>
          </a:blip>
          <a:stretch>
            <a:fillRect/>
          </a:stretch>
        </p:blipFill>
        <p:spPr>
          <a:xfrm rot="5400000">
            <a:off x="-177975" y="3163225"/>
            <a:ext cx="2216549" cy="2392500"/>
          </a:xfrm>
          <a:prstGeom prst="rect">
            <a:avLst/>
          </a:prstGeom>
          <a:noFill/>
          <a:ln>
            <a:noFill/>
          </a:ln>
        </p:spPr>
      </p:pic>
      <p:pic>
        <p:nvPicPr>
          <p:cNvPr id="885" name="Google Shape;885;p39"/>
          <p:cNvPicPr preferRelativeResize="0"/>
          <p:nvPr/>
        </p:nvPicPr>
        <p:blipFill>
          <a:blip r:embed="rId12">
            <a:alphaModFix/>
          </a:blip>
          <a:stretch>
            <a:fillRect/>
          </a:stretch>
        </p:blipFill>
        <p:spPr>
          <a:xfrm>
            <a:off x="8338050" y="2414025"/>
            <a:ext cx="1776550" cy="1690101"/>
          </a:xfrm>
          <a:prstGeom prst="rect">
            <a:avLst/>
          </a:prstGeom>
          <a:noFill/>
          <a:ln>
            <a:noFill/>
          </a:ln>
        </p:spPr>
      </p:pic>
      <p:pic>
        <p:nvPicPr>
          <p:cNvPr id="886" name="Google Shape;886;p39"/>
          <p:cNvPicPr preferRelativeResize="0"/>
          <p:nvPr/>
        </p:nvPicPr>
        <p:blipFill>
          <a:blip r:embed="rId13">
            <a:alphaModFix/>
          </a:blip>
          <a:stretch>
            <a:fillRect/>
          </a:stretch>
        </p:blipFill>
        <p:spPr>
          <a:xfrm>
            <a:off x="8556775" y="3676112"/>
            <a:ext cx="290875" cy="290875"/>
          </a:xfrm>
          <a:prstGeom prst="rect">
            <a:avLst/>
          </a:prstGeom>
          <a:noFill/>
          <a:ln>
            <a:noFill/>
          </a:ln>
        </p:spPr>
      </p:pic>
      <p:pic>
        <p:nvPicPr>
          <p:cNvPr id="887" name="Google Shape;887;p39"/>
          <p:cNvPicPr preferRelativeResize="0"/>
          <p:nvPr/>
        </p:nvPicPr>
        <p:blipFill>
          <a:blip r:embed="rId13">
            <a:alphaModFix/>
          </a:blip>
          <a:stretch>
            <a:fillRect/>
          </a:stretch>
        </p:blipFill>
        <p:spPr>
          <a:xfrm>
            <a:off x="694275" y="2046262"/>
            <a:ext cx="290875" cy="290875"/>
          </a:xfrm>
          <a:prstGeom prst="rect">
            <a:avLst/>
          </a:prstGeom>
          <a:noFill/>
          <a:ln>
            <a:noFill/>
          </a:ln>
        </p:spPr>
      </p:pic>
      <p:pic>
        <p:nvPicPr>
          <p:cNvPr id="888" name="Google Shape;888;p39"/>
          <p:cNvPicPr preferRelativeResize="0"/>
          <p:nvPr/>
        </p:nvPicPr>
        <p:blipFill>
          <a:blip r:embed="rId13">
            <a:alphaModFix/>
          </a:blip>
          <a:stretch>
            <a:fillRect/>
          </a:stretch>
        </p:blipFill>
        <p:spPr>
          <a:xfrm>
            <a:off x="4587800" y="4701850"/>
            <a:ext cx="290875" cy="290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9900"/>
        </a:solidFill>
      </p:bgPr>
    </p:bg>
    <p:spTree>
      <p:nvGrpSpPr>
        <p:cNvPr id="892" name="Shape 892"/>
        <p:cNvGrpSpPr/>
        <p:nvPr/>
      </p:nvGrpSpPr>
      <p:grpSpPr>
        <a:xfrm>
          <a:off x="0" y="0"/>
          <a:ext cx="0" cy="0"/>
          <a:chOff x="0" y="0"/>
          <a:chExt cx="0" cy="0"/>
        </a:xfrm>
      </p:grpSpPr>
      <p:cxnSp>
        <p:nvCxnSpPr>
          <p:cNvPr id="893" name="Google Shape;893;p40"/>
          <p:cNvCxnSpPr/>
          <p:nvPr/>
        </p:nvCxnSpPr>
        <p:spPr>
          <a:xfrm>
            <a:off x="6666953" y="3030110"/>
            <a:ext cx="0" cy="448200"/>
          </a:xfrm>
          <a:prstGeom prst="straightConnector1">
            <a:avLst/>
          </a:prstGeom>
          <a:noFill/>
          <a:ln cap="flat" cmpd="sng" w="9525">
            <a:solidFill>
              <a:srgbClr val="A5B7C6"/>
            </a:solidFill>
            <a:prstDash val="solid"/>
            <a:round/>
            <a:headEnd len="med" w="med" type="none"/>
            <a:tailEnd len="med" w="med" type="diamond"/>
          </a:ln>
        </p:spPr>
      </p:cxnSp>
      <p:sp>
        <p:nvSpPr>
          <p:cNvPr id="894" name="Google Shape;894;p40"/>
          <p:cNvSpPr txBox="1"/>
          <p:nvPr/>
        </p:nvSpPr>
        <p:spPr>
          <a:xfrm>
            <a:off x="0" y="0"/>
            <a:ext cx="5922300" cy="1535700"/>
          </a:xfrm>
          <a:prstGeom prst="rect">
            <a:avLst/>
          </a:prstGeom>
          <a:noFill/>
          <a:ln>
            <a:noFill/>
          </a:ln>
        </p:spPr>
        <p:txBody>
          <a:bodyPr anchorCtr="0" anchor="t" bIns="91425" lIns="274300" spcFirstLastPara="1" rIns="91425" wrap="square" tIns="182875">
            <a:noAutofit/>
          </a:bodyPr>
          <a:lstStyle/>
          <a:p>
            <a:pPr indent="0" lvl="0" marL="0" rtl="0" algn="l">
              <a:spcBef>
                <a:spcPts val="0"/>
              </a:spcBef>
              <a:spcAft>
                <a:spcPts val="0"/>
              </a:spcAft>
              <a:buNone/>
            </a:pPr>
            <a:r>
              <a:rPr lang="en" sz="4800">
                <a:solidFill>
                  <a:srgbClr val="FFFFFF"/>
                </a:solidFill>
                <a:latin typeface="Staatliches"/>
                <a:ea typeface="Staatliches"/>
                <a:cs typeface="Staatliches"/>
                <a:sym typeface="Staatliches"/>
              </a:rPr>
              <a:t>STRUMENTI ORGANIZZATIVI</a:t>
            </a:r>
            <a:endParaRPr sz="4800">
              <a:solidFill>
                <a:srgbClr val="FFFFFF"/>
              </a:solidFill>
              <a:latin typeface="Staatliches"/>
              <a:ea typeface="Staatliches"/>
              <a:cs typeface="Staatliches"/>
              <a:sym typeface="Staatliches"/>
            </a:endParaRPr>
          </a:p>
        </p:txBody>
      </p:sp>
      <p:grpSp>
        <p:nvGrpSpPr>
          <p:cNvPr id="895" name="Google Shape;895;p40"/>
          <p:cNvGrpSpPr/>
          <p:nvPr/>
        </p:nvGrpSpPr>
        <p:grpSpPr>
          <a:xfrm>
            <a:off x="1904890" y="1372851"/>
            <a:ext cx="5334201" cy="2322949"/>
            <a:chOff x="2114627" y="1470601"/>
            <a:chExt cx="5334201" cy="2322949"/>
          </a:xfrm>
        </p:grpSpPr>
        <p:pic>
          <p:nvPicPr>
            <p:cNvPr id="896" name="Google Shape;896;p40"/>
            <p:cNvPicPr preferRelativeResize="0"/>
            <p:nvPr/>
          </p:nvPicPr>
          <p:blipFill>
            <a:blip r:embed="rId3">
              <a:alphaModFix/>
            </a:blip>
            <a:stretch>
              <a:fillRect/>
            </a:stretch>
          </p:blipFill>
          <p:spPr>
            <a:xfrm>
              <a:off x="2296900" y="2259925"/>
              <a:ext cx="759475" cy="759475"/>
            </a:xfrm>
            <a:prstGeom prst="rect">
              <a:avLst/>
            </a:prstGeom>
            <a:noFill/>
            <a:ln>
              <a:noFill/>
            </a:ln>
          </p:spPr>
        </p:pic>
        <p:pic>
          <p:nvPicPr>
            <p:cNvPr id="897" name="Google Shape;897;p40"/>
            <p:cNvPicPr preferRelativeResize="0"/>
            <p:nvPr/>
          </p:nvPicPr>
          <p:blipFill>
            <a:blip r:embed="rId4">
              <a:alphaModFix/>
            </a:blip>
            <a:stretch>
              <a:fillRect/>
            </a:stretch>
          </p:blipFill>
          <p:spPr>
            <a:xfrm>
              <a:off x="3349225" y="2259913"/>
              <a:ext cx="759475" cy="759475"/>
            </a:xfrm>
            <a:prstGeom prst="rect">
              <a:avLst/>
            </a:prstGeom>
            <a:noFill/>
            <a:ln>
              <a:noFill/>
            </a:ln>
          </p:spPr>
        </p:pic>
        <p:pic>
          <p:nvPicPr>
            <p:cNvPr id="898" name="Google Shape;898;p40"/>
            <p:cNvPicPr preferRelativeResize="0"/>
            <p:nvPr/>
          </p:nvPicPr>
          <p:blipFill>
            <a:blip r:embed="rId5">
              <a:alphaModFix/>
            </a:blip>
            <a:stretch>
              <a:fillRect/>
            </a:stretch>
          </p:blipFill>
          <p:spPr>
            <a:xfrm>
              <a:off x="5447950" y="2252325"/>
              <a:ext cx="759476" cy="759476"/>
            </a:xfrm>
            <a:prstGeom prst="rect">
              <a:avLst/>
            </a:prstGeom>
            <a:noFill/>
            <a:ln>
              <a:noFill/>
            </a:ln>
          </p:spPr>
        </p:pic>
        <p:pic>
          <p:nvPicPr>
            <p:cNvPr id="899" name="Google Shape;899;p40"/>
            <p:cNvPicPr preferRelativeResize="0"/>
            <p:nvPr/>
          </p:nvPicPr>
          <p:blipFill>
            <a:blip r:embed="rId6">
              <a:alphaModFix/>
            </a:blip>
            <a:stretch>
              <a:fillRect/>
            </a:stretch>
          </p:blipFill>
          <p:spPr>
            <a:xfrm>
              <a:off x="4401550" y="2259925"/>
              <a:ext cx="759475" cy="759475"/>
            </a:xfrm>
            <a:prstGeom prst="rect">
              <a:avLst/>
            </a:prstGeom>
            <a:noFill/>
            <a:ln>
              <a:noFill/>
            </a:ln>
          </p:spPr>
        </p:pic>
        <p:pic>
          <p:nvPicPr>
            <p:cNvPr id="900" name="Google Shape;900;p40"/>
            <p:cNvPicPr preferRelativeResize="0"/>
            <p:nvPr/>
          </p:nvPicPr>
          <p:blipFill>
            <a:blip r:embed="rId7">
              <a:alphaModFix/>
            </a:blip>
            <a:stretch>
              <a:fillRect/>
            </a:stretch>
          </p:blipFill>
          <p:spPr>
            <a:xfrm>
              <a:off x="4280550" y="3583750"/>
              <a:ext cx="1001475" cy="185550"/>
            </a:xfrm>
            <a:prstGeom prst="rect">
              <a:avLst/>
            </a:prstGeom>
            <a:noFill/>
            <a:ln>
              <a:noFill/>
            </a:ln>
          </p:spPr>
        </p:pic>
        <p:pic>
          <p:nvPicPr>
            <p:cNvPr id="901" name="Google Shape;901;p40"/>
            <p:cNvPicPr preferRelativeResize="0"/>
            <p:nvPr/>
          </p:nvPicPr>
          <p:blipFill>
            <a:blip r:embed="rId8">
              <a:alphaModFix/>
            </a:blip>
            <a:stretch>
              <a:fillRect/>
            </a:stretch>
          </p:blipFill>
          <p:spPr>
            <a:xfrm>
              <a:off x="3349164" y="1501263"/>
              <a:ext cx="759600" cy="203075"/>
            </a:xfrm>
            <a:prstGeom prst="rect">
              <a:avLst/>
            </a:prstGeom>
            <a:noFill/>
            <a:ln>
              <a:noFill/>
            </a:ln>
          </p:spPr>
        </p:pic>
        <p:pic>
          <p:nvPicPr>
            <p:cNvPr id="902" name="Google Shape;902;p40"/>
            <p:cNvPicPr preferRelativeResize="0"/>
            <p:nvPr/>
          </p:nvPicPr>
          <p:blipFill>
            <a:blip r:embed="rId9">
              <a:alphaModFix/>
            </a:blip>
            <a:stretch>
              <a:fillRect/>
            </a:stretch>
          </p:blipFill>
          <p:spPr>
            <a:xfrm>
              <a:off x="2221975" y="3559497"/>
              <a:ext cx="909325" cy="234053"/>
            </a:xfrm>
            <a:prstGeom prst="rect">
              <a:avLst/>
            </a:prstGeom>
            <a:noFill/>
            <a:ln>
              <a:noFill/>
            </a:ln>
          </p:spPr>
        </p:pic>
        <p:pic>
          <p:nvPicPr>
            <p:cNvPr id="903" name="Google Shape;903;p40"/>
            <p:cNvPicPr preferRelativeResize="0"/>
            <p:nvPr/>
          </p:nvPicPr>
          <p:blipFill>
            <a:blip r:embed="rId10">
              <a:alphaModFix/>
            </a:blip>
            <a:stretch>
              <a:fillRect/>
            </a:stretch>
          </p:blipFill>
          <p:spPr>
            <a:xfrm>
              <a:off x="5499587" y="1470601"/>
              <a:ext cx="668051" cy="264400"/>
            </a:xfrm>
            <a:prstGeom prst="rect">
              <a:avLst/>
            </a:prstGeom>
            <a:noFill/>
            <a:ln>
              <a:noFill/>
            </a:ln>
          </p:spPr>
        </p:pic>
        <p:grpSp>
          <p:nvGrpSpPr>
            <p:cNvPr id="904" name="Google Shape;904;p40"/>
            <p:cNvGrpSpPr/>
            <p:nvPr/>
          </p:nvGrpSpPr>
          <p:grpSpPr>
            <a:xfrm>
              <a:off x="2114627" y="1750698"/>
              <a:ext cx="5334201" cy="1777934"/>
              <a:chOff x="6796238" y="3158297"/>
              <a:chExt cx="2031999" cy="677257"/>
            </a:xfrm>
          </p:grpSpPr>
          <p:cxnSp>
            <p:nvCxnSpPr>
              <p:cNvPr id="905" name="Google Shape;905;p40"/>
              <p:cNvCxnSpPr/>
              <p:nvPr/>
            </p:nvCxnSpPr>
            <p:spPr>
              <a:xfrm>
                <a:off x="7012244" y="3664854"/>
                <a:ext cx="0" cy="170700"/>
              </a:xfrm>
              <a:prstGeom prst="straightConnector1">
                <a:avLst/>
              </a:prstGeom>
              <a:noFill/>
              <a:ln cap="flat" cmpd="sng" w="9525">
                <a:solidFill>
                  <a:srgbClr val="A5B7C6"/>
                </a:solidFill>
                <a:prstDash val="solid"/>
                <a:round/>
                <a:headEnd len="med" w="med" type="none"/>
                <a:tailEnd len="med" w="med" type="diamond"/>
              </a:ln>
            </p:spPr>
          </p:cxnSp>
          <p:cxnSp>
            <p:nvCxnSpPr>
              <p:cNvPr id="906" name="Google Shape;906;p40"/>
              <p:cNvCxnSpPr/>
              <p:nvPr/>
            </p:nvCxnSpPr>
            <p:spPr>
              <a:xfrm>
                <a:off x="7810957" y="3664854"/>
                <a:ext cx="0" cy="170700"/>
              </a:xfrm>
              <a:prstGeom prst="straightConnector1">
                <a:avLst/>
              </a:prstGeom>
              <a:noFill/>
              <a:ln cap="flat" cmpd="sng" w="9525">
                <a:solidFill>
                  <a:srgbClr val="A5B7C6"/>
                </a:solidFill>
                <a:prstDash val="solid"/>
                <a:round/>
                <a:headEnd len="med" w="med" type="none"/>
                <a:tailEnd len="med" w="med" type="diamond"/>
              </a:ln>
            </p:spPr>
          </p:cxnSp>
          <p:cxnSp>
            <p:nvCxnSpPr>
              <p:cNvPr id="907" name="Google Shape;907;p40"/>
              <p:cNvCxnSpPr/>
              <p:nvPr/>
            </p:nvCxnSpPr>
            <p:spPr>
              <a:xfrm rot="10800000">
                <a:off x="8212942" y="3170383"/>
                <a:ext cx="0" cy="169800"/>
              </a:xfrm>
              <a:prstGeom prst="straightConnector1">
                <a:avLst/>
              </a:prstGeom>
              <a:noFill/>
              <a:ln cap="flat" cmpd="sng" w="9525">
                <a:solidFill>
                  <a:srgbClr val="A5B7C6"/>
                </a:solidFill>
                <a:prstDash val="solid"/>
                <a:round/>
                <a:headEnd len="med" w="med" type="none"/>
                <a:tailEnd len="med" w="med" type="diamond"/>
              </a:ln>
            </p:spPr>
          </p:cxnSp>
          <p:cxnSp>
            <p:nvCxnSpPr>
              <p:cNvPr id="908" name="Google Shape;908;p40"/>
              <p:cNvCxnSpPr/>
              <p:nvPr/>
            </p:nvCxnSpPr>
            <p:spPr>
              <a:xfrm rot="10800000">
                <a:off x="7411601" y="3158297"/>
                <a:ext cx="0" cy="170700"/>
              </a:xfrm>
              <a:prstGeom prst="straightConnector1">
                <a:avLst/>
              </a:prstGeom>
              <a:noFill/>
              <a:ln cap="flat" cmpd="sng" w="9525">
                <a:solidFill>
                  <a:srgbClr val="A5B7C6"/>
                </a:solidFill>
                <a:prstDash val="solid"/>
                <a:round/>
                <a:headEnd len="med" w="med" type="none"/>
                <a:tailEnd len="med" w="med" type="diamond"/>
              </a:ln>
            </p:spPr>
          </p:cxnSp>
          <p:grpSp>
            <p:nvGrpSpPr>
              <p:cNvPr id="909" name="Google Shape;909;p40"/>
              <p:cNvGrpSpPr/>
              <p:nvPr/>
            </p:nvGrpSpPr>
            <p:grpSpPr>
              <a:xfrm>
                <a:off x="6796238" y="3305186"/>
                <a:ext cx="2031999" cy="384415"/>
                <a:chOff x="6796238" y="3305186"/>
                <a:chExt cx="2031999" cy="384415"/>
              </a:xfrm>
            </p:grpSpPr>
            <p:sp>
              <p:nvSpPr>
                <p:cNvPr id="910" name="Google Shape;910;p40"/>
                <p:cNvSpPr/>
                <p:nvPr/>
              </p:nvSpPr>
              <p:spPr>
                <a:xfrm>
                  <a:off x="6796238" y="3311904"/>
                  <a:ext cx="798025" cy="377697"/>
                </a:xfrm>
                <a:custGeom>
                  <a:rect b="b" l="l" r="r" t="t"/>
                  <a:pathLst>
                    <a:path extrusionOk="0" h="16266" w="34368">
                      <a:moveTo>
                        <a:pt x="4679" y="0"/>
                      </a:moveTo>
                      <a:lnTo>
                        <a:pt x="0" y="8133"/>
                      </a:lnTo>
                      <a:lnTo>
                        <a:pt x="4679" y="16265"/>
                      </a:lnTo>
                      <a:lnTo>
                        <a:pt x="14094" y="16265"/>
                      </a:lnTo>
                      <a:lnTo>
                        <a:pt x="17913" y="9590"/>
                      </a:lnTo>
                      <a:lnTo>
                        <a:pt x="22591" y="1458"/>
                      </a:lnTo>
                      <a:lnTo>
                        <a:pt x="30301" y="1458"/>
                      </a:lnTo>
                      <a:lnTo>
                        <a:pt x="33522" y="7098"/>
                      </a:lnTo>
                      <a:lnTo>
                        <a:pt x="34367" y="5640"/>
                      </a:lnTo>
                      <a:lnTo>
                        <a:pt x="33522" y="4183"/>
                      </a:lnTo>
                      <a:lnTo>
                        <a:pt x="31146" y="0"/>
                      </a:lnTo>
                      <a:lnTo>
                        <a:pt x="21746" y="0"/>
                      </a:lnTo>
                      <a:lnTo>
                        <a:pt x="17067" y="8133"/>
                      </a:lnTo>
                      <a:lnTo>
                        <a:pt x="13234" y="14808"/>
                      </a:lnTo>
                      <a:lnTo>
                        <a:pt x="5524" y="14808"/>
                      </a:lnTo>
                      <a:lnTo>
                        <a:pt x="1706" y="8133"/>
                      </a:lnTo>
                      <a:lnTo>
                        <a:pt x="5524" y="1458"/>
                      </a:lnTo>
                      <a:lnTo>
                        <a:pt x="13234" y="1458"/>
                      </a:lnTo>
                      <a:lnTo>
                        <a:pt x="16455" y="7098"/>
                      </a:lnTo>
                      <a:lnTo>
                        <a:pt x="17301" y="5640"/>
                      </a:lnTo>
                      <a:lnTo>
                        <a:pt x="16455" y="4183"/>
                      </a:lnTo>
                      <a:lnTo>
                        <a:pt x="14094"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0"/>
                <p:cNvSpPr/>
                <p:nvPr/>
              </p:nvSpPr>
              <p:spPr>
                <a:xfrm>
                  <a:off x="7229098" y="3311904"/>
                  <a:ext cx="762823" cy="377697"/>
                </a:xfrm>
                <a:custGeom>
                  <a:rect b="b" l="l" r="r" t="t"/>
                  <a:pathLst>
                    <a:path extrusionOk="0" h="16266" w="32852">
                      <a:moveTo>
                        <a:pt x="20347" y="0"/>
                      </a:moveTo>
                      <a:lnTo>
                        <a:pt x="16455" y="6675"/>
                      </a:lnTo>
                      <a:lnTo>
                        <a:pt x="11850" y="14808"/>
                      </a:lnTo>
                      <a:lnTo>
                        <a:pt x="4125" y="14808"/>
                      </a:lnTo>
                      <a:lnTo>
                        <a:pt x="846" y="9167"/>
                      </a:lnTo>
                      <a:lnTo>
                        <a:pt x="0" y="10625"/>
                      </a:lnTo>
                      <a:lnTo>
                        <a:pt x="846" y="12082"/>
                      </a:lnTo>
                      <a:lnTo>
                        <a:pt x="3280" y="16265"/>
                      </a:lnTo>
                      <a:lnTo>
                        <a:pt x="12695" y="16265"/>
                      </a:lnTo>
                      <a:lnTo>
                        <a:pt x="17315" y="8133"/>
                      </a:lnTo>
                      <a:lnTo>
                        <a:pt x="21134" y="1458"/>
                      </a:lnTo>
                      <a:lnTo>
                        <a:pt x="28902" y="1458"/>
                      </a:lnTo>
                      <a:lnTo>
                        <a:pt x="32065" y="6981"/>
                      </a:lnTo>
                      <a:lnTo>
                        <a:pt x="32852" y="5524"/>
                      </a:lnTo>
                      <a:lnTo>
                        <a:pt x="29703"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0"/>
                <p:cNvSpPr/>
                <p:nvPr/>
              </p:nvSpPr>
              <p:spPr>
                <a:xfrm>
                  <a:off x="8029887" y="3305186"/>
                  <a:ext cx="798350" cy="377697"/>
                </a:xfrm>
                <a:custGeom>
                  <a:rect b="b" l="l" r="r" t="t"/>
                  <a:pathLst>
                    <a:path extrusionOk="0" h="16266" w="34382">
                      <a:moveTo>
                        <a:pt x="20288" y="0"/>
                      </a:moveTo>
                      <a:lnTo>
                        <a:pt x="16470" y="6675"/>
                      </a:lnTo>
                      <a:lnTo>
                        <a:pt x="11791" y="14808"/>
                      </a:lnTo>
                      <a:lnTo>
                        <a:pt x="4081" y="14808"/>
                      </a:lnTo>
                      <a:lnTo>
                        <a:pt x="860" y="9167"/>
                      </a:lnTo>
                      <a:lnTo>
                        <a:pt x="0" y="10625"/>
                      </a:lnTo>
                      <a:lnTo>
                        <a:pt x="860" y="12082"/>
                      </a:lnTo>
                      <a:lnTo>
                        <a:pt x="3221" y="16265"/>
                      </a:lnTo>
                      <a:lnTo>
                        <a:pt x="12637" y="16265"/>
                      </a:lnTo>
                      <a:lnTo>
                        <a:pt x="17315" y="8133"/>
                      </a:lnTo>
                      <a:lnTo>
                        <a:pt x="21134" y="1458"/>
                      </a:lnTo>
                      <a:lnTo>
                        <a:pt x="28858" y="1458"/>
                      </a:lnTo>
                      <a:lnTo>
                        <a:pt x="32677" y="8133"/>
                      </a:lnTo>
                      <a:lnTo>
                        <a:pt x="28858" y="14808"/>
                      </a:lnTo>
                      <a:lnTo>
                        <a:pt x="21134" y="14808"/>
                      </a:lnTo>
                      <a:lnTo>
                        <a:pt x="17927" y="9167"/>
                      </a:lnTo>
                      <a:lnTo>
                        <a:pt x="17067" y="10625"/>
                      </a:lnTo>
                      <a:lnTo>
                        <a:pt x="17927" y="12082"/>
                      </a:lnTo>
                      <a:lnTo>
                        <a:pt x="20288" y="16265"/>
                      </a:lnTo>
                      <a:lnTo>
                        <a:pt x="29703" y="16265"/>
                      </a:lnTo>
                      <a:lnTo>
                        <a:pt x="34382" y="8133"/>
                      </a:lnTo>
                      <a:lnTo>
                        <a:pt x="29703"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913" name="Google Shape;913;p40"/>
          <p:cNvSpPr/>
          <p:nvPr/>
        </p:nvSpPr>
        <p:spPr>
          <a:xfrm>
            <a:off x="4099840" y="2038560"/>
            <a:ext cx="2002494" cy="991535"/>
          </a:xfrm>
          <a:custGeom>
            <a:rect b="b" l="l" r="r" t="t"/>
            <a:pathLst>
              <a:path extrusionOk="0" h="16266" w="32852">
                <a:moveTo>
                  <a:pt x="20347" y="0"/>
                </a:moveTo>
                <a:lnTo>
                  <a:pt x="16455" y="6675"/>
                </a:lnTo>
                <a:lnTo>
                  <a:pt x="11850" y="14808"/>
                </a:lnTo>
                <a:lnTo>
                  <a:pt x="4125" y="14808"/>
                </a:lnTo>
                <a:lnTo>
                  <a:pt x="846" y="9167"/>
                </a:lnTo>
                <a:lnTo>
                  <a:pt x="0" y="10625"/>
                </a:lnTo>
                <a:lnTo>
                  <a:pt x="846" y="12082"/>
                </a:lnTo>
                <a:lnTo>
                  <a:pt x="3280" y="16265"/>
                </a:lnTo>
                <a:lnTo>
                  <a:pt x="12695" y="16265"/>
                </a:lnTo>
                <a:lnTo>
                  <a:pt x="17315" y="8133"/>
                </a:lnTo>
                <a:lnTo>
                  <a:pt x="21134" y="1458"/>
                </a:lnTo>
                <a:lnTo>
                  <a:pt x="28902" y="1458"/>
                </a:lnTo>
                <a:lnTo>
                  <a:pt x="32065" y="6981"/>
                </a:lnTo>
                <a:lnTo>
                  <a:pt x="32852" y="5524"/>
                </a:lnTo>
                <a:lnTo>
                  <a:pt x="29703"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4" name="Google Shape;914;p40"/>
          <p:cNvPicPr preferRelativeResize="0"/>
          <p:nvPr/>
        </p:nvPicPr>
        <p:blipFill>
          <a:blip r:embed="rId11">
            <a:alphaModFix/>
          </a:blip>
          <a:stretch>
            <a:fillRect/>
          </a:stretch>
        </p:blipFill>
        <p:spPr>
          <a:xfrm>
            <a:off x="6506725" y="3512325"/>
            <a:ext cx="320450" cy="258325"/>
          </a:xfrm>
          <a:prstGeom prst="rect">
            <a:avLst/>
          </a:prstGeom>
          <a:noFill/>
          <a:ln>
            <a:noFill/>
          </a:ln>
        </p:spPr>
      </p:pic>
      <p:pic>
        <p:nvPicPr>
          <p:cNvPr id="915" name="Google Shape;915;p40"/>
          <p:cNvPicPr preferRelativeResize="0"/>
          <p:nvPr/>
        </p:nvPicPr>
        <p:blipFill>
          <a:blip r:embed="rId12">
            <a:alphaModFix/>
          </a:blip>
          <a:stretch>
            <a:fillRect/>
          </a:stretch>
        </p:blipFill>
        <p:spPr>
          <a:xfrm>
            <a:off x="7416950" y="100150"/>
            <a:ext cx="1624200" cy="1568883"/>
          </a:xfrm>
          <a:prstGeom prst="rect">
            <a:avLst/>
          </a:prstGeom>
          <a:noFill/>
          <a:ln>
            <a:noFill/>
          </a:ln>
        </p:spPr>
      </p:pic>
      <p:pic>
        <p:nvPicPr>
          <p:cNvPr id="916" name="Google Shape;916;p40"/>
          <p:cNvPicPr preferRelativeResize="0"/>
          <p:nvPr/>
        </p:nvPicPr>
        <p:blipFill>
          <a:blip r:embed="rId13">
            <a:alphaModFix/>
          </a:blip>
          <a:stretch>
            <a:fillRect/>
          </a:stretch>
        </p:blipFill>
        <p:spPr>
          <a:xfrm rot="-5400000">
            <a:off x="6800951" y="3033738"/>
            <a:ext cx="2216549" cy="2392500"/>
          </a:xfrm>
          <a:prstGeom prst="rect">
            <a:avLst/>
          </a:prstGeom>
          <a:noFill/>
          <a:ln>
            <a:noFill/>
          </a:ln>
        </p:spPr>
      </p:pic>
      <p:pic>
        <p:nvPicPr>
          <p:cNvPr id="917" name="Google Shape;917;p40"/>
          <p:cNvPicPr preferRelativeResize="0"/>
          <p:nvPr/>
        </p:nvPicPr>
        <p:blipFill>
          <a:blip r:embed="rId14">
            <a:alphaModFix/>
          </a:blip>
          <a:stretch>
            <a:fillRect/>
          </a:stretch>
        </p:blipFill>
        <p:spPr>
          <a:xfrm>
            <a:off x="125750" y="3878400"/>
            <a:ext cx="1312875" cy="1125675"/>
          </a:xfrm>
          <a:prstGeom prst="rect">
            <a:avLst/>
          </a:prstGeom>
          <a:noFill/>
          <a:ln>
            <a:noFill/>
          </a:ln>
        </p:spPr>
      </p:pic>
      <p:sp>
        <p:nvSpPr>
          <p:cNvPr id="918" name="Google Shape;918;p40"/>
          <p:cNvSpPr txBox="1"/>
          <p:nvPr>
            <p:ph idx="12" type="sldNum"/>
          </p:nvPr>
        </p:nvSpPr>
        <p:spPr>
          <a:xfrm>
            <a:off x="8243795" y="4749850"/>
            <a:ext cx="8616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solidFill>
                  <a:schemeClr val="lt2"/>
                </a:solidFill>
              </a:rPr>
              <a:t>/23</a:t>
            </a:r>
            <a:endParaRPr/>
          </a:p>
        </p:txBody>
      </p:sp>
      <p:pic>
        <p:nvPicPr>
          <p:cNvPr id="919" name="Google Shape;919;p40"/>
          <p:cNvPicPr preferRelativeResize="0"/>
          <p:nvPr/>
        </p:nvPicPr>
        <p:blipFill>
          <a:blip r:embed="rId15">
            <a:alphaModFix/>
          </a:blip>
          <a:stretch>
            <a:fillRect/>
          </a:stretch>
        </p:blipFill>
        <p:spPr>
          <a:xfrm>
            <a:off x="6287212" y="2154585"/>
            <a:ext cx="759475" cy="759475"/>
          </a:xfrm>
          <a:prstGeom prst="rect">
            <a:avLst/>
          </a:prstGeom>
          <a:noFill/>
          <a:ln>
            <a:noFill/>
          </a:ln>
        </p:spPr>
      </p:pic>
      <p:pic>
        <p:nvPicPr>
          <p:cNvPr id="920" name="Google Shape;920;p40"/>
          <p:cNvPicPr preferRelativeResize="0"/>
          <p:nvPr/>
        </p:nvPicPr>
        <p:blipFill>
          <a:blip r:embed="rId16">
            <a:alphaModFix/>
          </a:blip>
          <a:stretch>
            <a:fillRect/>
          </a:stretch>
        </p:blipFill>
        <p:spPr>
          <a:xfrm>
            <a:off x="6676575" y="3525650"/>
            <a:ext cx="20450" cy="179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9900"/>
        </a:solidFill>
      </p:bgPr>
    </p:bg>
    <p:spTree>
      <p:nvGrpSpPr>
        <p:cNvPr id="924" name="Shape 924"/>
        <p:cNvGrpSpPr/>
        <p:nvPr/>
      </p:nvGrpSpPr>
      <p:grpSpPr>
        <a:xfrm>
          <a:off x="0" y="0"/>
          <a:ext cx="0" cy="0"/>
          <a:chOff x="0" y="0"/>
          <a:chExt cx="0" cy="0"/>
        </a:xfrm>
      </p:grpSpPr>
      <p:sp>
        <p:nvSpPr>
          <p:cNvPr id="925" name="Google Shape;925;p41"/>
          <p:cNvSpPr/>
          <p:nvPr/>
        </p:nvSpPr>
        <p:spPr>
          <a:xfrm>
            <a:off x="3740657" y="1720738"/>
            <a:ext cx="1624200" cy="850800"/>
          </a:xfrm>
          <a:prstGeom prst="round2SameRect">
            <a:avLst>
              <a:gd fmla="val 16667" name="adj1"/>
              <a:gd fmla="val 0" name="adj2"/>
            </a:avLst>
          </a:prstGeom>
          <a:no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1"/>
          <p:cNvSpPr txBox="1"/>
          <p:nvPr/>
        </p:nvSpPr>
        <p:spPr>
          <a:xfrm>
            <a:off x="0" y="0"/>
            <a:ext cx="6091500" cy="1569000"/>
          </a:xfrm>
          <a:prstGeom prst="rect">
            <a:avLst/>
          </a:prstGeom>
          <a:noFill/>
          <a:ln>
            <a:noFill/>
          </a:ln>
        </p:spPr>
        <p:txBody>
          <a:bodyPr anchorCtr="0" anchor="t" bIns="91425" lIns="274300" spcFirstLastPara="1" rIns="91425" wrap="square" tIns="182875">
            <a:noAutofit/>
          </a:bodyPr>
          <a:lstStyle/>
          <a:p>
            <a:pPr indent="0" lvl="0" marL="0" rtl="0" algn="l">
              <a:spcBef>
                <a:spcPts val="0"/>
              </a:spcBef>
              <a:spcAft>
                <a:spcPts val="0"/>
              </a:spcAft>
              <a:buNone/>
            </a:pPr>
            <a:r>
              <a:rPr lang="en" sz="4800">
                <a:solidFill>
                  <a:srgbClr val="FFFFFF"/>
                </a:solidFill>
                <a:latin typeface="Staatliches"/>
                <a:ea typeface="Staatliches"/>
                <a:cs typeface="Staatliches"/>
                <a:sym typeface="Staatliches"/>
              </a:rPr>
              <a:t>STRUMENTI DI SUPPORTO</a:t>
            </a:r>
            <a:endParaRPr sz="4800">
              <a:solidFill>
                <a:srgbClr val="FFFFFF"/>
              </a:solidFill>
              <a:latin typeface="Staatliches"/>
              <a:ea typeface="Staatliches"/>
              <a:cs typeface="Staatliches"/>
              <a:sym typeface="Staatliches"/>
            </a:endParaRPr>
          </a:p>
          <a:p>
            <a:pPr indent="0" lvl="0" marL="0" rtl="0" algn="l">
              <a:spcBef>
                <a:spcPts val="0"/>
              </a:spcBef>
              <a:spcAft>
                <a:spcPts val="0"/>
              </a:spcAft>
              <a:buNone/>
            </a:pPr>
            <a:r>
              <a:t/>
            </a:r>
            <a:endParaRPr sz="4800">
              <a:latin typeface="Ubuntu"/>
              <a:ea typeface="Ubuntu"/>
              <a:cs typeface="Ubuntu"/>
              <a:sym typeface="Ubuntu"/>
            </a:endParaRPr>
          </a:p>
        </p:txBody>
      </p:sp>
      <p:pic>
        <p:nvPicPr>
          <p:cNvPr id="927" name="Google Shape;927;p41"/>
          <p:cNvPicPr preferRelativeResize="0"/>
          <p:nvPr/>
        </p:nvPicPr>
        <p:blipFill>
          <a:blip r:embed="rId3">
            <a:alphaModFix/>
          </a:blip>
          <a:stretch>
            <a:fillRect/>
          </a:stretch>
        </p:blipFill>
        <p:spPr>
          <a:xfrm rot="5012">
            <a:off x="934842" y="1825738"/>
            <a:ext cx="738916" cy="640798"/>
          </a:xfrm>
          <a:prstGeom prst="rect">
            <a:avLst/>
          </a:prstGeom>
          <a:noFill/>
          <a:ln>
            <a:noFill/>
          </a:ln>
        </p:spPr>
      </p:pic>
      <p:pic>
        <p:nvPicPr>
          <p:cNvPr id="928" name="Google Shape;928;p41"/>
          <p:cNvPicPr preferRelativeResize="0"/>
          <p:nvPr/>
        </p:nvPicPr>
        <p:blipFill>
          <a:blip r:embed="rId4">
            <a:alphaModFix/>
          </a:blip>
          <a:stretch>
            <a:fillRect/>
          </a:stretch>
        </p:blipFill>
        <p:spPr>
          <a:xfrm>
            <a:off x="5653723" y="1944201"/>
            <a:ext cx="1117100" cy="304875"/>
          </a:xfrm>
          <a:prstGeom prst="rect">
            <a:avLst/>
          </a:prstGeom>
          <a:noFill/>
          <a:ln>
            <a:noFill/>
          </a:ln>
        </p:spPr>
      </p:pic>
      <p:pic>
        <p:nvPicPr>
          <p:cNvPr id="929" name="Google Shape;929;p41"/>
          <p:cNvPicPr preferRelativeResize="0"/>
          <p:nvPr/>
        </p:nvPicPr>
        <p:blipFill>
          <a:blip r:embed="rId5">
            <a:alphaModFix/>
          </a:blip>
          <a:stretch>
            <a:fillRect/>
          </a:stretch>
        </p:blipFill>
        <p:spPr>
          <a:xfrm>
            <a:off x="581725" y="2901619"/>
            <a:ext cx="1445150" cy="254019"/>
          </a:xfrm>
          <a:prstGeom prst="rect">
            <a:avLst/>
          </a:prstGeom>
          <a:noFill/>
          <a:ln>
            <a:noFill/>
          </a:ln>
        </p:spPr>
      </p:pic>
      <p:pic>
        <p:nvPicPr>
          <p:cNvPr id="930" name="Google Shape;930;p41"/>
          <p:cNvPicPr preferRelativeResize="0"/>
          <p:nvPr/>
        </p:nvPicPr>
        <p:blipFill>
          <a:blip r:embed="rId6">
            <a:alphaModFix/>
          </a:blip>
          <a:stretch>
            <a:fillRect/>
          </a:stretch>
        </p:blipFill>
        <p:spPr>
          <a:xfrm>
            <a:off x="7046188" y="1849938"/>
            <a:ext cx="1509923" cy="526200"/>
          </a:xfrm>
          <a:prstGeom prst="rect">
            <a:avLst/>
          </a:prstGeom>
          <a:noFill/>
          <a:ln>
            <a:noFill/>
          </a:ln>
        </p:spPr>
      </p:pic>
      <p:pic>
        <p:nvPicPr>
          <p:cNvPr id="931" name="Google Shape;931;p41"/>
          <p:cNvPicPr preferRelativeResize="0"/>
          <p:nvPr/>
        </p:nvPicPr>
        <p:blipFill>
          <a:blip r:embed="rId7">
            <a:alphaModFix/>
          </a:blip>
          <a:stretch>
            <a:fillRect/>
          </a:stretch>
        </p:blipFill>
        <p:spPr>
          <a:xfrm>
            <a:off x="2668138" y="2637787"/>
            <a:ext cx="520767" cy="719175"/>
          </a:xfrm>
          <a:prstGeom prst="rect">
            <a:avLst/>
          </a:prstGeom>
          <a:noFill/>
          <a:ln>
            <a:noFill/>
          </a:ln>
        </p:spPr>
      </p:pic>
      <p:cxnSp>
        <p:nvCxnSpPr>
          <p:cNvPr id="932" name="Google Shape;932;p41"/>
          <p:cNvCxnSpPr/>
          <p:nvPr/>
        </p:nvCxnSpPr>
        <p:spPr>
          <a:xfrm flipH="1" rot="10800000">
            <a:off x="2927763" y="2315338"/>
            <a:ext cx="1500" cy="256200"/>
          </a:xfrm>
          <a:prstGeom prst="straightConnector1">
            <a:avLst/>
          </a:prstGeom>
          <a:noFill/>
          <a:ln cap="flat" cmpd="sng" w="28575">
            <a:solidFill>
              <a:srgbClr val="434343"/>
            </a:solidFill>
            <a:prstDash val="solid"/>
            <a:round/>
            <a:headEnd len="med" w="med" type="none"/>
            <a:tailEnd len="med" w="med" type="oval"/>
          </a:ln>
        </p:spPr>
      </p:cxnSp>
      <p:cxnSp>
        <p:nvCxnSpPr>
          <p:cNvPr id="933" name="Google Shape;933;p41"/>
          <p:cNvCxnSpPr/>
          <p:nvPr/>
        </p:nvCxnSpPr>
        <p:spPr>
          <a:xfrm>
            <a:off x="4552756" y="2571545"/>
            <a:ext cx="0" cy="225600"/>
          </a:xfrm>
          <a:prstGeom prst="straightConnector1">
            <a:avLst/>
          </a:prstGeom>
          <a:noFill/>
          <a:ln cap="flat" cmpd="sng" w="28575">
            <a:solidFill>
              <a:srgbClr val="434343"/>
            </a:solidFill>
            <a:prstDash val="solid"/>
            <a:round/>
            <a:headEnd len="med" w="med" type="none"/>
            <a:tailEnd len="med" w="med" type="oval"/>
          </a:ln>
        </p:spPr>
      </p:cxnSp>
      <p:sp>
        <p:nvSpPr>
          <p:cNvPr id="934" name="Google Shape;934;p41"/>
          <p:cNvSpPr/>
          <p:nvPr/>
        </p:nvSpPr>
        <p:spPr>
          <a:xfrm>
            <a:off x="492200" y="1720738"/>
            <a:ext cx="1624200" cy="850800"/>
          </a:xfrm>
          <a:prstGeom prst="round2SameRect">
            <a:avLst>
              <a:gd fmla="val 16667" name="adj1"/>
              <a:gd fmla="val 0" name="adj2"/>
            </a:avLst>
          </a:prstGeom>
          <a:no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1"/>
          <p:cNvSpPr/>
          <p:nvPr/>
        </p:nvSpPr>
        <p:spPr>
          <a:xfrm rot="10800000">
            <a:off x="2116443" y="2571963"/>
            <a:ext cx="1624200" cy="850800"/>
          </a:xfrm>
          <a:prstGeom prst="round2SameRect">
            <a:avLst>
              <a:gd fmla="val 16667" name="adj1"/>
              <a:gd fmla="val 0" name="adj2"/>
            </a:avLst>
          </a:prstGeom>
          <a:no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1"/>
          <p:cNvSpPr/>
          <p:nvPr/>
        </p:nvSpPr>
        <p:spPr>
          <a:xfrm rot="10800000">
            <a:off x="5364838" y="2571963"/>
            <a:ext cx="1624200" cy="850800"/>
          </a:xfrm>
          <a:prstGeom prst="round2SameRect">
            <a:avLst>
              <a:gd fmla="val 16667" name="adj1"/>
              <a:gd fmla="val 0" name="adj2"/>
            </a:avLst>
          </a:prstGeom>
          <a:no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37" name="Google Shape;937;p41"/>
          <p:cNvCxnSpPr/>
          <p:nvPr/>
        </p:nvCxnSpPr>
        <p:spPr>
          <a:xfrm>
            <a:off x="1304306" y="2571545"/>
            <a:ext cx="0" cy="225600"/>
          </a:xfrm>
          <a:prstGeom prst="straightConnector1">
            <a:avLst/>
          </a:prstGeom>
          <a:noFill/>
          <a:ln cap="flat" cmpd="sng" w="28575">
            <a:solidFill>
              <a:srgbClr val="434343"/>
            </a:solidFill>
            <a:prstDash val="solid"/>
            <a:round/>
            <a:headEnd len="med" w="med" type="none"/>
            <a:tailEnd len="med" w="med" type="oval"/>
          </a:ln>
        </p:spPr>
      </p:cxnSp>
      <p:cxnSp>
        <p:nvCxnSpPr>
          <p:cNvPr id="938" name="Google Shape;938;p41"/>
          <p:cNvCxnSpPr/>
          <p:nvPr/>
        </p:nvCxnSpPr>
        <p:spPr>
          <a:xfrm rot="10800000">
            <a:off x="6212263" y="2307388"/>
            <a:ext cx="0" cy="272100"/>
          </a:xfrm>
          <a:prstGeom prst="straightConnector1">
            <a:avLst/>
          </a:prstGeom>
          <a:noFill/>
          <a:ln cap="flat" cmpd="sng" w="28575">
            <a:solidFill>
              <a:srgbClr val="434343"/>
            </a:solidFill>
            <a:prstDash val="solid"/>
            <a:round/>
            <a:headEnd len="med" w="med" type="none"/>
            <a:tailEnd len="med" w="med" type="oval"/>
          </a:ln>
        </p:spPr>
      </p:cxnSp>
      <p:pic>
        <p:nvPicPr>
          <p:cNvPr id="939" name="Google Shape;939;p41"/>
          <p:cNvPicPr preferRelativeResize="0"/>
          <p:nvPr/>
        </p:nvPicPr>
        <p:blipFill>
          <a:blip r:embed="rId8">
            <a:alphaModFix/>
          </a:blip>
          <a:stretch>
            <a:fillRect/>
          </a:stretch>
        </p:blipFill>
        <p:spPr>
          <a:xfrm>
            <a:off x="5894950" y="2663986"/>
            <a:ext cx="634648" cy="641875"/>
          </a:xfrm>
          <a:prstGeom prst="rect">
            <a:avLst/>
          </a:prstGeom>
          <a:noFill/>
          <a:ln>
            <a:noFill/>
          </a:ln>
        </p:spPr>
      </p:pic>
      <p:pic>
        <p:nvPicPr>
          <p:cNvPr id="940" name="Google Shape;940;p41"/>
          <p:cNvPicPr preferRelativeResize="0"/>
          <p:nvPr/>
        </p:nvPicPr>
        <p:blipFill>
          <a:blip r:embed="rId9">
            <a:alphaModFix/>
          </a:blip>
          <a:stretch>
            <a:fillRect/>
          </a:stretch>
        </p:blipFill>
        <p:spPr>
          <a:xfrm>
            <a:off x="2205950" y="1976988"/>
            <a:ext cx="1445153" cy="272100"/>
          </a:xfrm>
          <a:prstGeom prst="rect">
            <a:avLst/>
          </a:prstGeom>
          <a:noFill/>
          <a:ln>
            <a:noFill/>
          </a:ln>
        </p:spPr>
      </p:pic>
      <p:sp>
        <p:nvSpPr>
          <p:cNvPr id="941" name="Google Shape;941;p41"/>
          <p:cNvSpPr txBox="1"/>
          <p:nvPr/>
        </p:nvSpPr>
        <p:spPr>
          <a:xfrm>
            <a:off x="6950500" y="2800550"/>
            <a:ext cx="17013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rgbClr val="282828"/>
                </a:solidFill>
                <a:latin typeface="Comfortaa"/>
                <a:ea typeface="Comfortaa"/>
                <a:cs typeface="Comfortaa"/>
                <a:sym typeface="Comfortaa"/>
              </a:rPr>
              <a:t>orange </a:t>
            </a:r>
            <a:r>
              <a:rPr b="1" lang="en" sz="1500">
                <a:solidFill>
                  <a:srgbClr val="282828"/>
                </a:solidFill>
                <a:latin typeface="Comfortaa"/>
                <a:ea typeface="Comfortaa"/>
                <a:cs typeface="Comfortaa"/>
                <a:sym typeface="Comfortaa"/>
              </a:rPr>
              <a:t>canvas</a:t>
            </a:r>
            <a:endParaRPr b="1" sz="1500">
              <a:solidFill>
                <a:srgbClr val="282828"/>
              </a:solidFill>
              <a:latin typeface="Comfortaa"/>
              <a:ea typeface="Comfortaa"/>
              <a:cs typeface="Comfortaa"/>
              <a:sym typeface="Comfortaa"/>
            </a:endParaRPr>
          </a:p>
        </p:txBody>
      </p:sp>
      <p:sp>
        <p:nvSpPr>
          <p:cNvPr id="942" name="Google Shape;942;p41"/>
          <p:cNvSpPr/>
          <p:nvPr/>
        </p:nvSpPr>
        <p:spPr>
          <a:xfrm>
            <a:off x="6989057" y="1720725"/>
            <a:ext cx="1624200" cy="850800"/>
          </a:xfrm>
          <a:prstGeom prst="round2SameRect">
            <a:avLst>
              <a:gd fmla="val 16667" name="adj1"/>
              <a:gd fmla="val 0" name="adj2"/>
            </a:avLst>
          </a:prstGeom>
          <a:no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3" name="Google Shape;943;p41"/>
          <p:cNvCxnSpPr/>
          <p:nvPr/>
        </p:nvCxnSpPr>
        <p:spPr>
          <a:xfrm>
            <a:off x="7801156" y="2571545"/>
            <a:ext cx="0" cy="225600"/>
          </a:xfrm>
          <a:prstGeom prst="straightConnector1">
            <a:avLst/>
          </a:prstGeom>
          <a:noFill/>
          <a:ln cap="flat" cmpd="sng" w="28575">
            <a:solidFill>
              <a:srgbClr val="434343"/>
            </a:solidFill>
            <a:prstDash val="solid"/>
            <a:round/>
            <a:headEnd len="med" w="med" type="none"/>
            <a:tailEnd len="med" w="med" type="oval"/>
          </a:ln>
        </p:spPr>
      </p:cxnSp>
      <p:pic>
        <p:nvPicPr>
          <p:cNvPr id="944" name="Google Shape;944;p41"/>
          <p:cNvPicPr preferRelativeResize="0"/>
          <p:nvPr/>
        </p:nvPicPr>
        <p:blipFill>
          <a:blip r:embed="rId10">
            <a:alphaModFix/>
          </a:blip>
          <a:stretch>
            <a:fillRect/>
          </a:stretch>
        </p:blipFill>
        <p:spPr>
          <a:xfrm>
            <a:off x="4221837" y="1825187"/>
            <a:ext cx="661770" cy="641875"/>
          </a:xfrm>
          <a:prstGeom prst="rect">
            <a:avLst/>
          </a:prstGeom>
          <a:noFill/>
          <a:ln>
            <a:noFill/>
          </a:ln>
        </p:spPr>
      </p:pic>
      <p:pic>
        <p:nvPicPr>
          <p:cNvPr id="945" name="Google Shape;945;p41"/>
          <p:cNvPicPr preferRelativeResize="0"/>
          <p:nvPr/>
        </p:nvPicPr>
        <p:blipFill>
          <a:blip r:embed="rId11">
            <a:alphaModFix/>
          </a:blip>
          <a:stretch>
            <a:fillRect/>
          </a:stretch>
        </p:blipFill>
        <p:spPr>
          <a:xfrm>
            <a:off x="3775775" y="2901613"/>
            <a:ext cx="1553941" cy="225600"/>
          </a:xfrm>
          <a:prstGeom prst="rect">
            <a:avLst/>
          </a:prstGeom>
          <a:noFill/>
          <a:ln>
            <a:noFill/>
          </a:ln>
        </p:spPr>
      </p:pic>
      <p:pic>
        <p:nvPicPr>
          <p:cNvPr id="946" name="Google Shape;946;p41"/>
          <p:cNvPicPr preferRelativeResize="0"/>
          <p:nvPr/>
        </p:nvPicPr>
        <p:blipFill>
          <a:blip r:embed="rId12">
            <a:alphaModFix/>
          </a:blip>
          <a:stretch>
            <a:fillRect/>
          </a:stretch>
        </p:blipFill>
        <p:spPr>
          <a:xfrm>
            <a:off x="7888650" y="3706525"/>
            <a:ext cx="1216799" cy="1043325"/>
          </a:xfrm>
          <a:prstGeom prst="rect">
            <a:avLst/>
          </a:prstGeom>
          <a:noFill/>
          <a:ln>
            <a:noFill/>
          </a:ln>
        </p:spPr>
      </p:pic>
      <p:pic>
        <p:nvPicPr>
          <p:cNvPr id="947" name="Google Shape;947;p41"/>
          <p:cNvPicPr preferRelativeResize="0"/>
          <p:nvPr/>
        </p:nvPicPr>
        <p:blipFill>
          <a:blip r:embed="rId13">
            <a:alphaModFix/>
          </a:blip>
          <a:stretch>
            <a:fillRect/>
          </a:stretch>
        </p:blipFill>
        <p:spPr>
          <a:xfrm>
            <a:off x="7416950" y="100150"/>
            <a:ext cx="1624200" cy="1568883"/>
          </a:xfrm>
          <a:prstGeom prst="rect">
            <a:avLst/>
          </a:prstGeom>
          <a:noFill/>
          <a:ln>
            <a:noFill/>
          </a:ln>
        </p:spPr>
      </p:pic>
      <p:pic>
        <p:nvPicPr>
          <p:cNvPr id="948" name="Google Shape;948;p41"/>
          <p:cNvPicPr preferRelativeResize="0"/>
          <p:nvPr/>
        </p:nvPicPr>
        <p:blipFill>
          <a:blip r:embed="rId14">
            <a:alphaModFix/>
          </a:blip>
          <a:stretch>
            <a:fillRect/>
          </a:stretch>
        </p:blipFill>
        <p:spPr>
          <a:xfrm>
            <a:off x="65575" y="3485722"/>
            <a:ext cx="1820826" cy="2576054"/>
          </a:xfrm>
          <a:prstGeom prst="rect">
            <a:avLst/>
          </a:prstGeom>
          <a:noFill/>
          <a:ln>
            <a:noFill/>
          </a:ln>
        </p:spPr>
      </p:pic>
      <p:sp>
        <p:nvSpPr>
          <p:cNvPr id="949" name="Google Shape;949;p41"/>
          <p:cNvSpPr txBox="1"/>
          <p:nvPr>
            <p:ph idx="12" type="sldNum"/>
          </p:nvPr>
        </p:nvSpPr>
        <p:spPr>
          <a:xfrm>
            <a:off x="8275346" y="4749850"/>
            <a:ext cx="8301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solidFill>
                  <a:schemeClr val="lt2"/>
                </a:solidFill>
              </a:rPr>
              <a:t>/23</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9900"/>
        </a:solidFill>
      </p:bgPr>
    </p:bg>
    <p:spTree>
      <p:nvGrpSpPr>
        <p:cNvPr id="953" name="Shape 953"/>
        <p:cNvGrpSpPr/>
        <p:nvPr/>
      </p:nvGrpSpPr>
      <p:grpSpPr>
        <a:xfrm>
          <a:off x="0" y="0"/>
          <a:ext cx="0" cy="0"/>
          <a:chOff x="0" y="0"/>
          <a:chExt cx="0" cy="0"/>
        </a:xfrm>
      </p:grpSpPr>
      <p:sp>
        <p:nvSpPr>
          <p:cNvPr id="954" name="Google Shape;954;p42"/>
          <p:cNvSpPr txBox="1"/>
          <p:nvPr/>
        </p:nvSpPr>
        <p:spPr>
          <a:xfrm>
            <a:off x="2549700" y="100150"/>
            <a:ext cx="4181100" cy="7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Staatliches"/>
                <a:ea typeface="Staatliches"/>
                <a:cs typeface="Staatliches"/>
                <a:sym typeface="Staatliches"/>
              </a:rPr>
              <a:t>ANALISI DEI RISCHI</a:t>
            </a:r>
            <a:endParaRPr sz="4800">
              <a:solidFill>
                <a:srgbClr val="FFFFFF"/>
              </a:solidFill>
              <a:latin typeface="Staatliches"/>
              <a:ea typeface="Staatliches"/>
              <a:cs typeface="Staatliches"/>
              <a:sym typeface="Staatliches"/>
            </a:endParaRPr>
          </a:p>
        </p:txBody>
      </p:sp>
      <p:grpSp>
        <p:nvGrpSpPr>
          <p:cNvPr id="955" name="Google Shape;955;p42"/>
          <p:cNvGrpSpPr/>
          <p:nvPr/>
        </p:nvGrpSpPr>
        <p:grpSpPr>
          <a:xfrm>
            <a:off x="676469" y="1832892"/>
            <a:ext cx="3710892" cy="1748495"/>
            <a:chOff x="238125" y="1188750"/>
            <a:chExt cx="7140450" cy="3335550"/>
          </a:xfrm>
        </p:grpSpPr>
        <p:sp>
          <p:nvSpPr>
            <p:cNvPr id="956" name="Google Shape;956;p42"/>
            <p:cNvSpPr/>
            <p:nvPr/>
          </p:nvSpPr>
          <p:spPr>
            <a:xfrm>
              <a:off x="238126" y="1188766"/>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FFD966"/>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Ritardi</a:t>
              </a:r>
              <a:endParaRPr sz="1200"/>
            </a:p>
          </p:txBody>
        </p:sp>
        <p:sp>
          <p:nvSpPr>
            <p:cNvPr id="957" name="Google Shape;957;p42"/>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FFE599"/>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Calcolo delle </a:t>
              </a:r>
              <a:endParaRPr sz="1200"/>
            </a:p>
            <a:p>
              <a:pPr indent="0" lvl="0" marL="0" rtl="0" algn="ctr">
                <a:spcBef>
                  <a:spcPts val="0"/>
                </a:spcBef>
                <a:spcAft>
                  <a:spcPts val="0"/>
                </a:spcAft>
                <a:buNone/>
              </a:pPr>
              <a:r>
                <a:rPr lang="en" sz="1200"/>
                <a:t>tempistiche</a:t>
              </a:r>
              <a:endParaRPr sz="1200"/>
            </a:p>
          </p:txBody>
        </p:sp>
        <p:sp>
          <p:nvSpPr>
            <p:cNvPr id="958" name="Google Shape;958;p42"/>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FFE599"/>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Impegni personali</a:t>
              </a:r>
              <a:endParaRPr sz="1200"/>
            </a:p>
            <a:p>
              <a:pPr indent="0" lvl="0" marL="0" rtl="0" algn="ctr">
                <a:spcBef>
                  <a:spcPts val="0"/>
                </a:spcBef>
                <a:spcAft>
                  <a:spcPts val="0"/>
                </a:spcAft>
                <a:buNone/>
              </a:pPr>
              <a:r>
                <a:rPr lang="en" sz="1200"/>
                <a:t>   e/o accademici</a:t>
              </a:r>
              <a:endParaRPr sz="1200"/>
            </a:p>
          </p:txBody>
        </p:sp>
        <p:sp>
          <p:nvSpPr>
            <p:cNvPr id="959" name="Google Shape;959;p42"/>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FFD966"/>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Costi di </a:t>
              </a:r>
              <a:endParaRPr sz="1200"/>
            </a:p>
            <a:p>
              <a:pPr indent="0" lvl="0" marL="0" rtl="0" algn="ctr">
                <a:spcBef>
                  <a:spcPts val="0"/>
                </a:spcBef>
                <a:spcAft>
                  <a:spcPts val="0"/>
                </a:spcAft>
                <a:buNone/>
              </a:pPr>
              <a:r>
                <a:rPr lang="en" sz="1200"/>
                <a:t>progetto</a:t>
              </a:r>
              <a:endParaRPr sz="1200"/>
            </a:p>
          </p:txBody>
        </p:sp>
        <p:sp>
          <p:nvSpPr>
            <p:cNvPr id="960" name="Google Shape;960;p42"/>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F1C232"/>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 name="Google Shape;961;p42"/>
          <p:cNvGrpSpPr/>
          <p:nvPr/>
        </p:nvGrpSpPr>
        <p:grpSpPr>
          <a:xfrm>
            <a:off x="2234716" y="2397277"/>
            <a:ext cx="594390" cy="619718"/>
            <a:chOff x="2165809" y="3811059"/>
            <a:chExt cx="422542" cy="342973"/>
          </a:xfrm>
        </p:grpSpPr>
        <p:sp>
          <p:nvSpPr>
            <p:cNvPr id="962" name="Google Shape;962;p42"/>
            <p:cNvSpPr/>
            <p:nvPr/>
          </p:nvSpPr>
          <p:spPr>
            <a:xfrm>
              <a:off x="2165809" y="3811059"/>
              <a:ext cx="422542" cy="342973"/>
            </a:xfrm>
            <a:custGeom>
              <a:rect b="b" l="l" r="r" t="t"/>
              <a:pathLst>
                <a:path extrusionOk="0" h="10776" w="13276">
                  <a:moveTo>
                    <a:pt x="2084" y="382"/>
                  </a:moveTo>
                  <a:cubicBezTo>
                    <a:pt x="2084" y="382"/>
                    <a:pt x="2108" y="382"/>
                    <a:pt x="2108" y="406"/>
                  </a:cubicBezTo>
                  <a:lnTo>
                    <a:pt x="2108" y="1239"/>
                  </a:lnTo>
                  <a:cubicBezTo>
                    <a:pt x="2108" y="1239"/>
                    <a:pt x="2108" y="1251"/>
                    <a:pt x="2084" y="1251"/>
                  </a:cubicBezTo>
                  <a:lnTo>
                    <a:pt x="1667" y="1251"/>
                  </a:lnTo>
                  <a:cubicBezTo>
                    <a:pt x="1667" y="1251"/>
                    <a:pt x="1655" y="1251"/>
                    <a:pt x="1655" y="1239"/>
                  </a:cubicBezTo>
                  <a:lnTo>
                    <a:pt x="1655" y="406"/>
                  </a:lnTo>
                  <a:lnTo>
                    <a:pt x="2084" y="382"/>
                  </a:lnTo>
                  <a:close/>
                  <a:moveTo>
                    <a:pt x="11645" y="382"/>
                  </a:moveTo>
                  <a:cubicBezTo>
                    <a:pt x="11645" y="382"/>
                    <a:pt x="11657" y="382"/>
                    <a:pt x="11657" y="406"/>
                  </a:cubicBezTo>
                  <a:lnTo>
                    <a:pt x="11657" y="1239"/>
                  </a:lnTo>
                  <a:cubicBezTo>
                    <a:pt x="11657" y="1239"/>
                    <a:pt x="11657" y="1251"/>
                    <a:pt x="11645" y="1251"/>
                  </a:cubicBezTo>
                  <a:lnTo>
                    <a:pt x="11216" y="1251"/>
                  </a:lnTo>
                  <a:cubicBezTo>
                    <a:pt x="11216" y="1251"/>
                    <a:pt x="11192" y="1251"/>
                    <a:pt x="11192" y="1239"/>
                  </a:cubicBezTo>
                  <a:lnTo>
                    <a:pt x="11192" y="406"/>
                  </a:lnTo>
                  <a:lnTo>
                    <a:pt x="11216" y="406"/>
                  </a:lnTo>
                  <a:lnTo>
                    <a:pt x="11645" y="382"/>
                  </a:lnTo>
                  <a:close/>
                  <a:moveTo>
                    <a:pt x="12478" y="1215"/>
                  </a:moveTo>
                  <a:cubicBezTo>
                    <a:pt x="12716" y="1215"/>
                    <a:pt x="12907" y="1418"/>
                    <a:pt x="12907" y="1656"/>
                  </a:cubicBezTo>
                  <a:lnTo>
                    <a:pt x="12907" y="9954"/>
                  </a:lnTo>
                  <a:cubicBezTo>
                    <a:pt x="12895" y="10193"/>
                    <a:pt x="12704" y="10383"/>
                    <a:pt x="12466" y="10383"/>
                  </a:cubicBezTo>
                  <a:lnTo>
                    <a:pt x="834" y="10383"/>
                  </a:lnTo>
                  <a:cubicBezTo>
                    <a:pt x="596" y="10383"/>
                    <a:pt x="405" y="10193"/>
                    <a:pt x="405" y="9954"/>
                  </a:cubicBezTo>
                  <a:lnTo>
                    <a:pt x="405" y="1656"/>
                  </a:lnTo>
                  <a:cubicBezTo>
                    <a:pt x="405" y="1418"/>
                    <a:pt x="596" y="1215"/>
                    <a:pt x="834" y="1215"/>
                  </a:cubicBezTo>
                  <a:lnTo>
                    <a:pt x="1262" y="1215"/>
                  </a:lnTo>
                  <a:lnTo>
                    <a:pt x="1262" y="1239"/>
                  </a:lnTo>
                  <a:cubicBezTo>
                    <a:pt x="1262" y="1453"/>
                    <a:pt x="1441" y="1632"/>
                    <a:pt x="1667" y="1632"/>
                  </a:cubicBezTo>
                  <a:lnTo>
                    <a:pt x="2084" y="1632"/>
                  </a:lnTo>
                  <a:cubicBezTo>
                    <a:pt x="2310" y="1632"/>
                    <a:pt x="2489" y="1453"/>
                    <a:pt x="2489" y="1239"/>
                  </a:cubicBezTo>
                  <a:lnTo>
                    <a:pt x="2489" y="1215"/>
                  </a:lnTo>
                  <a:lnTo>
                    <a:pt x="10823" y="1215"/>
                  </a:lnTo>
                  <a:lnTo>
                    <a:pt x="10823" y="1239"/>
                  </a:lnTo>
                  <a:cubicBezTo>
                    <a:pt x="10823" y="1453"/>
                    <a:pt x="11002" y="1632"/>
                    <a:pt x="11228" y="1632"/>
                  </a:cubicBezTo>
                  <a:lnTo>
                    <a:pt x="11645" y="1632"/>
                  </a:lnTo>
                  <a:cubicBezTo>
                    <a:pt x="11859" y="1632"/>
                    <a:pt x="12038" y="1453"/>
                    <a:pt x="12038" y="1239"/>
                  </a:cubicBezTo>
                  <a:lnTo>
                    <a:pt x="12038" y="1215"/>
                  </a:lnTo>
                  <a:close/>
                  <a:moveTo>
                    <a:pt x="1655" y="1"/>
                  </a:moveTo>
                  <a:cubicBezTo>
                    <a:pt x="1429" y="1"/>
                    <a:pt x="1251" y="179"/>
                    <a:pt x="1251" y="406"/>
                  </a:cubicBezTo>
                  <a:lnTo>
                    <a:pt x="1251" y="834"/>
                  </a:lnTo>
                  <a:lnTo>
                    <a:pt x="822" y="834"/>
                  </a:lnTo>
                  <a:cubicBezTo>
                    <a:pt x="381" y="834"/>
                    <a:pt x="0" y="1203"/>
                    <a:pt x="0" y="1656"/>
                  </a:cubicBezTo>
                  <a:lnTo>
                    <a:pt x="0" y="9954"/>
                  </a:lnTo>
                  <a:cubicBezTo>
                    <a:pt x="0" y="10395"/>
                    <a:pt x="381" y="10776"/>
                    <a:pt x="822" y="10776"/>
                  </a:cubicBezTo>
                  <a:lnTo>
                    <a:pt x="12442" y="10776"/>
                  </a:lnTo>
                  <a:cubicBezTo>
                    <a:pt x="12895" y="10776"/>
                    <a:pt x="13264" y="10395"/>
                    <a:pt x="13264" y="9954"/>
                  </a:cubicBezTo>
                  <a:lnTo>
                    <a:pt x="13264" y="1656"/>
                  </a:lnTo>
                  <a:cubicBezTo>
                    <a:pt x="13276" y="1203"/>
                    <a:pt x="12907" y="834"/>
                    <a:pt x="12466" y="834"/>
                  </a:cubicBezTo>
                  <a:lnTo>
                    <a:pt x="12026" y="834"/>
                  </a:lnTo>
                  <a:lnTo>
                    <a:pt x="12026" y="406"/>
                  </a:lnTo>
                  <a:cubicBezTo>
                    <a:pt x="12026" y="179"/>
                    <a:pt x="11847" y="1"/>
                    <a:pt x="11621" y="1"/>
                  </a:cubicBezTo>
                  <a:lnTo>
                    <a:pt x="11216" y="1"/>
                  </a:lnTo>
                  <a:cubicBezTo>
                    <a:pt x="10990" y="1"/>
                    <a:pt x="10811" y="179"/>
                    <a:pt x="10811" y="406"/>
                  </a:cubicBezTo>
                  <a:lnTo>
                    <a:pt x="10811" y="834"/>
                  </a:lnTo>
                  <a:lnTo>
                    <a:pt x="2477" y="834"/>
                  </a:lnTo>
                  <a:lnTo>
                    <a:pt x="2477" y="406"/>
                  </a:lnTo>
                  <a:cubicBezTo>
                    <a:pt x="2477" y="179"/>
                    <a:pt x="2298" y="1"/>
                    <a:pt x="20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2"/>
            <p:cNvSpPr/>
            <p:nvPr/>
          </p:nvSpPr>
          <p:spPr>
            <a:xfrm>
              <a:off x="2193085" y="3877387"/>
              <a:ext cx="368753" cy="12158"/>
            </a:xfrm>
            <a:custGeom>
              <a:rect b="b" l="l" r="r" t="t"/>
              <a:pathLst>
                <a:path extrusionOk="0" h="382" w="11586">
                  <a:moveTo>
                    <a:pt x="191" y="0"/>
                  </a:moveTo>
                  <a:cubicBezTo>
                    <a:pt x="84" y="0"/>
                    <a:pt x="1" y="84"/>
                    <a:pt x="1" y="191"/>
                  </a:cubicBezTo>
                  <a:cubicBezTo>
                    <a:pt x="1" y="298"/>
                    <a:pt x="84" y="381"/>
                    <a:pt x="191" y="381"/>
                  </a:cubicBezTo>
                  <a:lnTo>
                    <a:pt x="11395" y="381"/>
                  </a:lnTo>
                  <a:cubicBezTo>
                    <a:pt x="11502" y="381"/>
                    <a:pt x="11585" y="298"/>
                    <a:pt x="11585" y="191"/>
                  </a:cubicBezTo>
                  <a:cubicBezTo>
                    <a:pt x="11585" y="84"/>
                    <a:pt x="11502" y="0"/>
                    <a:pt x="113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2"/>
            <p:cNvSpPr/>
            <p:nvPr/>
          </p:nvSpPr>
          <p:spPr>
            <a:xfrm>
              <a:off x="2212404" y="3930062"/>
              <a:ext cx="51942" cy="12158"/>
            </a:xfrm>
            <a:custGeom>
              <a:rect b="b" l="l" r="r" t="t"/>
              <a:pathLst>
                <a:path extrusionOk="0" h="382" w="1632">
                  <a:moveTo>
                    <a:pt x="191" y="0"/>
                  </a:moveTo>
                  <a:cubicBezTo>
                    <a:pt x="84" y="0"/>
                    <a:pt x="1" y="84"/>
                    <a:pt x="1" y="191"/>
                  </a:cubicBezTo>
                  <a:cubicBezTo>
                    <a:pt x="1" y="298"/>
                    <a:pt x="84" y="381"/>
                    <a:pt x="191" y="381"/>
                  </a:cubicBezTo>
                  <a:lnTo>
                    <a:pt x="1442" y="381"/>
                  </a:lnTo>
                  <a:cubicBezTo>
                    <a:pt x="1549" y="381"/>
                    <a:pt x="1632" y="286"/>
                    <a:pt x="1632" y="191"/>
                  </a:cubicBezTo>
                  <a:cubicBezTo>
                    <a:pt x="1632" y="84"/>
                    <a:pt x="1561" y="0"/>
                    <a:pt x="144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2"/>
            <p:cNvSpPr/>
            <p:nvPr/>
          </p:nvSpPr>
          <p:spPr>
            <a:xfrm>
              <a:off x="2305245" y="3930062"/>
              <a:ext cx="51974" cy="12158"/>
            </a:xfrm>
            <a:custGeom>
              <a:rect b="b" l="l" r="r" t="t"/>
              <a:pathLst>
                <a:path extrusionOk="0" h="382" w="1633">
                  <a:moveTo>
                    <a:pt x="191" y="0"/>
                  </a:moveTo>
                  <a:cubicBezTo>
                    <a:pt x="84" y="0"/>
                    <a:pt x="1" y="84"/>
                    <a:pt x="1" y="191"/>
                  </a:cubicBezTo>
                  <a:cubicBezTo>
                    <a:pt x="1" y="298"/>
                    <a:pt x="84" y="381"/>
                    <a:pt x="191" y="381"/>
                  </a:cubicBezTo>
                  <a:lnTo>
                    <a:pt x="1442" y="381"/>
                  </a:lnTo>
                  <a:cubicBezTo>
                    <a:pt x="1549" y="381"/>
                    <a:pt x="1632" y="286"/>
                    <a:pt x="1632" y="191"/>
                  </a:cubicBezTo>
                  <a:cubicBezTo>
                    <a:pt x="1632" y="84"/>
                    <a:pt x="1549" y="0"/>
                    <a:pt x="144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2"/>
            <p:cNvSpPr/>
            <p:nvPr/>
          </p:nvSpPr>
          <p:spPr>
            <a:xfrm>
              <a:off x="2489813" y="3930062"/>
              <a:ext cx="52324" cy="12158"/>
            </a:xfrm>
            <a:custGeom>
              <a:rect b="b" l="l" r="r" t="t"/>
              <a:pathLst>
                <a:path extrusionOk="0" h="382" w="1644">
                  <a:moveTo>
                    <a:pt x="203" y="0"/>
                  </a:moveTo>
                  <a:cubicBezTo>
                    <a:pt x="95" y="0"/>
                    <a:pt x="0" y="84"/>
                    <a:pt x="0" y="191"/>
                  </a:cubicBezTo>
                  <a:cubicBezTo>
                    <a:pt x="0" y="298"/>
                    <a:pt x="95" y="381"/>
                    <a:pt x="203" y="381"/>
                  </a:cubicBezTo>
                  <a:lnTo>
                    <a:pt x="1441" y="381"/>
                  </a:lnTo>
                  <a:cubicBezTo>
                    <a:pt x="1548" y="381"/>
                    <a:pt x="1643" y="286"/>
                    <a:pt x="1643" y="191"/>
                  </a:cubicBezTo>
                  <a:cubicBezTo>
                    <a:pt x="1643" y="84"/>
                    <a:pt x="1572" y="0"/>
                    <a:pt x="144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2"/>
            <p:cNvSpPr/>
            <p:nvPr/>
          </p:nvSpPr>
          <p:spPr>
            <a:xfrm>
              <a:off x="2212404" y="3983118"/>
              <a:ext cx="51942" cy="12158"/>
            </a:xfrm>
            <a:custGeom>
              <a:rect b="b" l="l" r="r" t="t"/>
              <a:pathLst>
                <a:path extrusionOk="0" h="382" w="1632">
                  <a:moveTo>
                    <a:pt x="191" y="0"/>
                  </a:moveTo>
                  <a:cubicBezTo>
                    <a:pt x="84" y="0"/>
                    <a:pt x="1" y="84"/>
                    <a:pt x="1" y="191"/>
                  </a:cubicBezTo>
                  <a:cubicBezTo>
                    <a:pt x="1" y="298"/>
                    <a:pt x="84" y="381"/>
                    <a:pt x="191" y="381"/>
                  </a:cubicBezTo>
                  <a:lnTo>
                    <a:pt x="1442" y="381"/>
                  </a:lnTo>
                  <a:cubicBezTo>
                    <a:pt x="1549" y="381"/>
                    <a:pt x="1632" y="286"/>
                    <a:pt x="1632" y="191"/>
                  </a:cubicBezTo>
                  <a:cubicBezTo>
                    <a:pt x="1632" y="84"/>
                    <a:pt x="1561" y="0"/>
                    <a:pt x="144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2"/>
            <p:cNvSpPr/>
            <p:nvPr/>
          </p:nvSpPr>
          <p:spPr>
            <a:xfrm>
              <a:off x="2397736" y="3983118"/>
              <a:ext cx="51942" cy="12158"/>
            </a:xfrm>
            <a:custGeom>
              <a:rect b="b" l="l" r="r" t="t"/>
              <a:pathLst>
                <a:path extrusionOk="0" h="382" w="1632">
                  <a:moveTo>
                    <a:pt x="191" y="0"/>
                  </a:moveTo>
                  <a:cubicBezTo>
                    <a:pt x="83" y="0"/>
                    <a:pt x="0" y="84"/>
                    <a:pt x="0" y="191"/>
                  </a:cubicBezTo>
                  <a:cubicBezTo>
                    <a:pt x="0" y="298"/>
                    <a:pt x="83" y="381"/>
                    <a:pt x="191" y="381"/>
                  </a:cubicBezTo>
                  <a:lnTo>
                    <a:pt x="1441" y="381"/>
                  </a:lnTo>
                  <a:cubicBezTo>
                    <a:pt x="1548" y="381"/>
                    <a:pt x="1631" y="286"/>
                    <a:pt x="1631" y="191"/>
                  </a:cubicBezTo>
                  <a:cubicBezTo>
                    <a:pt x="1631" y="84"/>
                    <a:pt x="1548" y="0"/>
                    <a:pt x="144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2"/>
            <p:cNvSpPr/>
            <p:nvPr/>
          </p:nvSpPr>
          <p:spPr>
            <a:xfrm>
              <a:off x="2212404" y="4036175"/>
              <a:ext cx="51942" cy="12158"/>
            </a:xfrm>
            <a:custGeom>
              <a:rect b="b" l="l" r="r" t="t"/>
              <a:pathLst>
                <a:path extrusionOk="0" h="382" w="1632">
                  <a:moveTo>
                    <a:pt x="191" y="0"/>
                  </a:moveTo>
                  <a:cubicBezTo>
                    <a:pt x="84" y="0"/>
                    <a:pt x="1" y="83"/>
                    <a:pt x="1" y="191"/>
                  </a:cubicBezTo>
                  <a:cubicBezTo>
                    <a:pt x="1" y="298"/>
                    <a:pt x="84" y="381"/>
                    <a:pt x="191" y="381"/>
                  </a:cubicBezTo>
                  <a:lnTo>
                    <a:pt x="1442" y="381"/>
                  </a:lnTo>
                  <a:cubicBezTo>
                    <a:pt x="1549" y="381"/>
                    <a:pt x="1632" y="298"/>
                    <a:pt x="1632" y="191"/>
                  </a:cubicBezTo>
                  <a:cubicBezTo>
                    <a:pt x="1632" y="83"/>
                    <a:pt x="1561" y="0"/>
                    <a:pt x="144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2"/>
            <p:cNvSpPr/>
            <p:nvPr/>
          </p:nvSpPr>
          <p:spPr>
            <a:xfrm>
              <a:off x="2305245" y="4036175"/>
              <a:ext cx="51974" cy="12158"/>
            </a:xfrm>
            <a:custGeom>
              <a:rect b="b" l="l" r="r" t="t"/>
              <a:pathLst>
                <a:path extrusionOk="0" h="382" w="1633">
                  <a:moveTo>
                    <a:pt x="191" y="0"/>
                  </a:moveTo>
                  <a:cubicBezTo>
                    <a:pt x="84" y="0"/>
                    <a:pt x="1" y="83"/>
                    <a:pt x="1" y="191"/>
                  </a:cubicBezTo>
                  <a:cubicBezTo>
                    <a:pt x="1" y="298"/>
                    <a:pt x="84" y="381"/>
                    <a:pt x="191" y="381"/>
                  </a:cubicBezTo>
                  <a:lnTo>
                    <a:pt x="1442" y="381"/>
                  </a:lnTo>
                  <a:cubicBezTo>
                    <a:pt x="1549" y="381"/>
                    <a:pt x="1632" y="298"/>
                    <a:pt x="1632" y="191"/>
                  </a:cubicBezTo>
                  <a:cubicBezTo>
                    <a:pt x="1632" y="83"/>
                    <a:pt x="1549" y="0"/>
                    <a:pt x="144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2"/>
            <p:cNvSpPr/>
            <p:nvPr/>
          </p:nvSpPr>
          <p:spPr>
            <a:xfrm>
              <a:off x="2489813" y="4036175"/>
              <a:ext cx="52324" cy="12158"/>
            </a:xfrm>
            <a:custGeom>
              <a:rect b="b" l="l" r="r" t="t"/>
              <a:pathLst>
                <a:path extrusionOk="0" h="382" w="1644">
                  <a:moveTo>
                    <a:pt x="203" y="0"/>
                  </a:moveTo>
                  <a:cubicBezTo>
                    <a:pt x="95" y="0"/>
                    <a:pt x="0" y="83"/>
                    <a:pt x="0" y="191"/>
                  </a:cubicBezTo>
                  <a:cubicBezTo>
                    <a:pt x="0" y="298"/>
                    <a:pt x="95" y="381"/>
                    <a:pt x="203" y="381"/>
                  </a:cubicBezTo>
                  <a:lnTo>
                    <a:pt x="1441" y="381"/>
                  </a:lnTo>
                  <a:cubicBezTo>
                    <a:pt x="1548" y="381"/>
                    <a:pt x="1643" y="298"/>
                    <a:pt x="1643" y="191"/>
                  </a:cubicBezTo>
                  <a:cubicBezTo>
                    <a:pt x="1643" y="83"/>
                    <a:pt x="1572" y="0"/>
                    <a:pt x="144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2"/>
            <p:cNvSpPr/>
            <p:nvPr/>
          </p:nvSpPr>
          <p:spPr>
            <a:xfrm>
              <a:off x="2305245" y="4088467"/>
              <a:ext cx="51974" cy="12540"/>
            </a:xfrm>
            <a:custGeom>
              <a:rect b="b" l="l" r="r" t="t"/>
              <a:pathLst>
                <a:path extrusionOk="0" h="394" w="1633">
                  <a:moveTo>
                    <a:pt x="191" y="0"/>
                  </a:moveTo>
                  <a:cubicBezTo>
                    <a:pt x="84" y="0"/>
                    <a:pt x="1" y="95"/>
                    <a:pt x="1" y="191"/>
                  </a:cubicBezTo>
                  <a:cubicBezTo>
                    <a:pt x="1" y="298"/>
                    <a:pt x="84" y="393"/>
                    <a:pt x="191" y="393"/>
                  </a:cubicBezTo>
                  <a:lnTo>
                    <a:pt x="1442" y="393"/>
                  </a:lnTo>
                  <a:cubicBezTo>
                    <a:pt x="1549" y="393"/>
                    <a:pt x="1632" y="298"/>
                    <a:pt x="1632" y="191"/>
                  </a:cubicBezTo>
                  <a:cubicBezTo>
                    <a:pt x="1632" y="95"/>
                    <a:pt x="1549" y="0"/>
                    <a:pt x="144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2"/>
            <p:cNvSpPr/>
            <p:nvPr/>
          </p:nvSpPr>
          <p:spPr>
            <a:xfrm>
              <a:off x="2397736" y="4088467"/>
              <a:ext cx="51942" cy="12540"/>
            </a:xfrm>
            <a:custGeom>
              <a:rect b="b" l="l" r="r" t="t"/>
              <a:pathLst>
                <a:path extrusionOk="0" h="394" w="1632">
                  <a:moveTo>
                    <a:pt x="191" y="0"/>
                  </a:moveTo>
                  <a:cubicBezTo>
                    <a:pt x="83" y="0"/>
                    <a:pt x="0" y="95"/>
                    <a:pt x="0" y="191"/>
                  </a:cubicBezTo>
                  <a:cubicBezTo>
                    <a:pt x="0" y="298"/>
                    <a:pt x="83" y="393"/>
                    <a:pt x="191" y="393"/>
                  </a:cubicBezTo>
                  <a:lnTo>
                    <a:pt x="1441" y="393"/>
                  </a:lnTo>
                  <a:cubicBezTo>
                    <a:pt x="1548" y="393"/>
                    <a:pt x="1631" y="298"/>
                    <a:pt x="1631" y="191"/>
                  </a:cubicBezTo>
                  <a:cubicBezTo>
                    <a:pt x="1631" y="95"/>
                    <a:pt x="1548" y="0"/>
                    <a:pt x="144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2"/>
            <p:cNvSpPr/>
            <p:nvPr/>
          </p:nvSpPr>
          <p:spPr>
            <a:xfrm>
              <a:off x="2489813" y="4088467"/>
              <a:ext cx="52324" cy="12540"/>
            </a:xfrm>
            <a:custGeom>
              <a:rect b="b" l="l" r="r" t="t"/>
              <a:pathLst>
                <a:path extrusionOk="0" h="394" w="1644">
                  <a:moveTo>
                    <a:pt x="203" y="0"/>
                  </a:moveTo>
                  <a:cubicBezTo>
                    <a:pt x="95" y="0"/>
                    <a:pt x="0" y="95"/>
                    <a:pt x="0" y="191"/>
                  </a:cubicBezTo>
                  <a:cubicBezTo>
                    <a:pt x="0" y="298"/>
                    <a:pt x="95" y="393"/>
                    <a:pt x="203" y="393"/>
                  </a:cubicBezTo>
                  <a:lnTo>
                    <a:pt x="1441" y="393"/>
                  </a:lnTo>
                  <a:cubicBezTo>
                    <a:pt x="1548" y="393"/>
                    <a:pt x="1643" y="298"/>
                    <a:pt x="1643" y="191"/>
                  </a:cubicBezTo>
                  <a:cubicBezTo>
                    <a:pt x="1643" y="95"/>
                    <a:pt x="1572" y="0"/>
                    <a:pt x="144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2"/>
            <p:cNvSpPr/>
            <p:nvPr/>
          </p:nvSpPr>
          <p:spPr>
            <a:xfrm>
              <a:off x="2304863" y="3969751"/>
              <a:ext cx="53088" cy="38766"/>
            </a:xfrm>
            <a:custGeom>
              <a:rect b="b" l="l" r="r" t="t"/>
              <a:pathLst>
                <a:path extrusionOk="0" h="1218" w="1668">
                  <a:moveTo>
                    <a:pt x="1454" y="1"/>
                  </a:moveTo>
                  <a:cubicBezTo>
                    <a:pt x="1406" y="1"/>
                    <a:pt x="1358" y="21"/>
                    <a:pt x="1323" y="63"/>
                  </a:cubicBezTo>
                  <a:lnTo>
                    <a:pt x="620" y="754"/>
                  </a:lnTo>
                  <a:lnTo>
                    <a:pt x="334" y="480"/>
                  </a:lnTo>
                  <a:cubicBezTo>
                    <a:pt x="299" y="438"/>
                    <a:pt x="251" y="417"/>
                    <a:pt x="203" y="417"/>
                  </a:cubicBezTo>
                  <a:cubicBezTo>
                    <a:pt x="156" y="417"/>
                    <a:pt x="108" y="438"/>
                    <a:pt x="72" y="480"/>
                  </a:cubicBezTo>
                  <a:cubicBezTo>
                    <a:pt x="1" y="551"/>
                    <a:pt x="1" y="670"/>
                    <a:pt x="72" y="742"/>
                  </a:cubicBezTo>
                  <a:lnTo>
                    <a:pt x="489" y="1158"/>
                  </a:lnTo>
                  <a:cubicBezTo>
                    <a:pt x="513" y="1194"/>
                    <a:pt x="572" y="1218"/>
                    <a:pt x="620" y="1218"/>
                  </a:cubicBezTo>
                  <a:cubicBezTo>
                    <a:pt x="668" y="1218"/>
                    <a:pt x="727" y="1206"/>
                    <a:pt x="751" y="1158"/>
                  </a:cubicBezTo>
                  <a:lnTo>
                    <a:pt x="1585" y="325"/>
                  </a:lnTo>
                  <a:cubicBezTo>
                    <a:pt x="1668" y="254"/>
                    <a:pt x="1668" y="134"/>
                    <a:pt x="1585" y="63"/>
                  </a:cubicBezTo>
                  <a:cubicBezTo>
                    <a:pt x="1549" y="21"/>
                    <a:pt x="1501" y="1"/>
                    <a:pt x="145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2"/>
            <p:cNvSpPr/>
            <p:nvPr/>
          </p:nvSpPr>
          <p:spPr>
            <a:xfrm>
              <a:off x="2489813" y="3969751"/>
              <a:ext cx="53088" cy="38766"/>
            </a:xfrm>
            <a:custGeom>
              <a:rect b="b" l="l" r="r" t="t"/>
              <a:pathLst>
                <a:path extrusionOk="0" h="1218" w="1668">
                  <a:moveTo>
                    <a:pt x="1465" y="1"/>
                  </a:moveTo>
                  <a:cubicBezTo>
                    <a:pt x="1417" y="1"/>
                    <a:pt x="1369" y="21"/>
                    <a:pt x="1334" y="63"/>
                  </a:cubicBezTo>
                  <a:lnTo>
                    <a:pt x="631" y="754"/>
                  </a:lnTo>
                  <a:lnTo>
                    <a:pt x="346" y="480"/>
                  </a:lnTo>
                  <a:cubicBezTo>
                    <a:pt x="310" y="438"/>
                    <a:pt x="262" y="417"/>
                    <a:pt x="215" y="417"/>
                  </a:cubicBezTo>
                  <a:cubicBezTo>
                    <a:pt x="167" y="417"/>
                    <a:pt x="119" y="438"/>
                    <a:pt x="84" y="480"/>
                  </a:cubicBezTo>
                  <a:cubicBezTo>
                    <a:pt x="0" y="551"/>
                    <a:pt x="0" y="670"/>
                    <a:pt x="84" y="742"/>
                  </a:cubicBezTo>
                  <a:lnTo>
                    <a:pt x="500" y="1158"/>
                  </a:lnTo>
                  <a:cubicBezTo>
                    <a:pt x="524" y="1194"/>
                    <a:pt x="584" y="1218"/>
                    <a:pt x="631" y="1218"/>
                  </a:cubicBezTo>
                  <a:cubicBezTo>
                    <a:pt x="667" y="1218"/>
                    <a:pt x="738" y="1206"/>
                    <a:pt x="762" y="1158"/>
                  </a:cubicBezTo>
                  <a:lnTo>
                    <a:pt x="1596" y="325"/>
                  </a:lnTo>
                  <a:cubicBezTo>
                    <a:pt x="1667" y="254"/>
                    <a:pt x="1667" y="134"/>
                    <a:pt x="1596" y="63"/>
                  </a:cubicBezTo>
                  <a:cubicBezTo>
                    <a:pt x="1560" y="21"/>
                    <a:pt x="1512" y="1"/>
                    <a:pt x="14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2"/>
            <p:cNvSpPr/>
            <p:nvPr/>
          </p:nvSpPr>
          <p:spPr>
            <a:xfrm>
              <a:off x="2396972" y="4022807"/>
              <a:ext cx="53088" cy="38766"/>
            </a:xfrm>
            <a:custGeom>
              <a:rect b="b" l="l" r="r" t="t"/>
              <a:pathLst>
                <a:path extrusionOk="0" h="1218" w="1668">
                  <a:moveTo>
                    <a:pt x="1465" y="0"/>
                  </a:moveTo>
                  <a:cubicBezTo>
                    <a:pt x="1417" y="0"/>
                    <a:pt x="1369" y="21"/>
                    <a:pt x="1334" y="63"/>
                  </a:cubicBezTo>
                  <a:lnTo>
                    <a:pt x="631" y="753"/>
                  </a:lnTo>
                  <a:lnTo>
                    <a:pt x="345" y="480"/>
                  </a:lnTo>
                  <a:cubicBezTo>
                    <a:pt x="310" y="438"/>
                    <a:pt x="262" y="417"/>
                    <a:pt x="215" y="417"/>
                  </a:cubicBezTo>
                  <a:cubicBezTo>
                    <a:pt x="167" y="417"/>
                    <a:pt x="119" y="438"/>
                    <a:pt x="84" y="480"/>
                  </a:cubicBezTo>
                  <a:cubicBezTo>
                    <a:pt x="0" y="551"/>
                    <a:pt x="0" y="670"/>
                    <a:pt x="84" y="742"/>
                  </a:cubicBezTo>
                  <a:lnTo>
                    <a:pt x="500" y="1158"/>
                  </a:lnTo>
                  <a:cubicBezTo>
                    <a:pt x="536" y="1206"/>
                    <a:pt x="584" y="1218"/>
                    <a:pt x="631" y="1218"/>
                  </a:cubicBezTo>
                  <a:cubicBezTo>
                    <a:pt x="667" y="1218"/>
                    <a:pt x="738" y="1206"/>
                    <a:pt x="762" y="1158"/>
                  </a:cubicBezTo>
                  <a:lnTo>
                    <a:pt x="1596" y="325"/>
                  </a:lnTo>
                  <a:cubicBezTo>
                    <a:pt x="1667" y="253"/>
                    <a:pt x="1667" y="134"/>
                    <a:pt x="1596" y="63"/>
                  </a:cubicBezTo>
                  <a:cubicBezTo>
                    <a:pt x="1560" y="21"/>
                    <a:pt x="1512" y="0"/>
                    <a:pt x="14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2"/>
            <p:cNvSpPr/>
            <p:nvPr/>
          </p:nvSpPr>
          <p:spPr>
            <a:xfrm>
              <a:off x="2212404" y="4075386"/>
              <a:ext cx="53088" cy="38861"/>
            </a:xfrm>
            <a:custGeom>
              <a:rect b="b" l="l" r="r" t="t"/>
              <a:pathLst>
                <a:path extrusionOk="0" h="1221" w="1668">
                  <a:moveTo>
                    <a:pt x="1455" y="0"/>
                  </a:moveTo>
                  <a:cubicBezTo>
                    <a:pt x="1406" y="0"/>
                    <a:pt x="1358" y="18"/>
                    <a:pt x="1322" y="54"/>
                  </a:cubicBezTo>
                  <a:lnTo>
                    <a:pt x="620" y="756"/>
                  </a:lnTo>
                  <a:lnTo>
                    <a:pt x="346" y="471"/>
                  </a:lnTo>
                  <a:cubicBezTo>
                    <a:pt x="304" y="435"/>
                    <a:pt x="254" y="417"/>
                    <a:pt x="205" y="417"/>
                  </a:cubicBezTo>
                  <a:cubicBezTo>
                    <a:pt x="156" y="417"/>
                    <a:pt x="108" y="435"/>
                    <a:pt x="72" y="471"/>
                  </a:cubicBezTo>
                  <a:cubicBezTo>
                    <a:pt x="1" y="554"/>
                    <a:pt x="1" y="673"/>
                    <a:pt x="72" y="745"/>
                  </a:cubicBezTo>
                  <a:lnTo>
                    <a:pt x="489" y="1161"/>
                  </a:lnTo>
                  <a:cubicBezTo>
                    <a:pt x="537" y="1197"/>
                    <a:pt x="584" y="1221"/>
                    <a:pt x="620" y="1221"/>
                  </a:cubicBezTo>
                  <a:cubicBezTo>
                    <a:pt x="668" y="1221"/>
                    <a:pt x="727" y="1197"/>
                    <a:pt x="763" y="1161"/>
                  </a:cubicBezTo>
                  <a:lnTo>
                    <a:pt x="1596" y="328"/>
                  </a:lnTo>
                  <a:cubicBezTo>
                    <a:pt x="1668" y="268"/>
                    <a:pt x="1668" y="137"/>
                    <a:pt x="1596" y="54"/>
                  </a:cubicBezTo>
                  <a:cubicBezTo>
                    <a:pt x="1555" y="18"/>
                    <a:pt x="1504" y="0"/>
                    <a:pt x="145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2"/>
            <p:cNvSpPr/>
            <p:nvPr/>
          </p:nvSpPr>
          <p:spPr>
            <a:xfrm>
              <a:off x="2396972" y="3916694"/>
              <a:ext cx="53088" cy="38798"/>
            </a:xfrm>
            <a:custGeom>
              <a:rect b="b" l="l" r="r" t="t"/>
              <a:pathLst>
                <a:path extrusionOk="0" h="1219" w="1668">
                  <a:moveTo>
                    <a:pt x="1465" y="1"/>
                  </a:moveTo>
                  <a:cubicBezTo>
                    <a:pt x="1417" y="1"/>
                    <a:pt x="1369" y="21"/>
                    <a:pt x="1334" y="63"/>
                  </a:cubicBezTo>
                  <a:lnTo>
                    <a:pt x="631" y="754"/>
                  </a:lnTo>
                  <a:lnTo>
                    <a:pt x="345" y="480"/>
                  </a:lnTo>
                  <a:cubicBezTo>
                    <a:pt x="310" y="438"/>
                    <a:pt x="262" y="417"/>
                    <a:pt x="215" y="417"/>
                  </a:cubicBezTo>
                  <a:cubicBezTo>
                    <a:pt x="167" y="417"/>
                    <a:pt x="119" y="438"/>
                    <a:pt x="84" y="480"/>
                  </a:cubicBezTo>
                  <a:cubicBezTo>
                    <a:pt x="0" y="551"/>
                    <a:pt x="0" y="670"/>
                    <a:pt x="84" y="742"/>
                  </a:cubicBezTo>
                  <a:lnTo>
                    <a:pt x="500" y="1159"/>
                  </a:lnTo>
                  <a:cubicBezTo>
                    <a:pt x="536" y="1206"/>
                    <a:pt x="584" y="1218"/>
                    <a:pt x="631" y="1218"/>
                  </a:cubicBezTo>
                  <a:cubicBezTo>
                    <a:pt x="667" y="1218"/>
                    <a:pt x="738" y="1206"/>
                    <a:pt x="762" y="1159"/>
                  </a:cubicBezTo>
                  <a:lnTo>
                    <a:pt x="1596" y="325"/>
                  </a:lnTo>
                  <a:cubicBezTo>
                    <a:pt x="1667" y="266"/>
                    <a:pt x="1667" y="135"/>
                    <a:pt x="1596" y="63"/>
                  </a:cubicBezTo>
                  <a:cubicBezTo>
                    <a:pt x="1560" y="21"/>
                    <a:pt x="1512" y="1"/>
                    <a:pt x="14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 name="Google Shape;980;p42"/>
          <p:cNvGrpSpPr/>
          <p:nvPr/>
        </p:nvGrpSpPr>
        <p:grpSpPr>
          <a:xfrm>
            <a:off x="4756644" y="1832892"/>
            <a:ext cx="3710892" cy="1748495"/>
            <a:chOff x="238125" y="1188750"/>
            <a:chExt cx="7140450" cy="3335550"/>
          </a:xfrm>
        </p:grpSpPr>
        <p:sp>
          <p:nvSpPr>
            <p:cNvPr id="981" name="Google Shape;981;p42"/>
            <p:cNvSpPr/>
            <p:nvPr/>
          </p:nvSpPr>
          <p:spPr>
            <a:xfrm>
              <a:off x="238126" y="1188766"/>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FFE599"/>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Comunicazione</a:t>
              </a:r>
              <a:endParaRPr sz="1200"/>
            </a:p>
            <a:p>
              <a:pPr indent="0" lvl="0" marL="0" rtl="0" algn="l">
                <a:spcBef>
                  <a:spcPts val="0"/>
                </a:spcBef>
                <a:spcAft>
                  <a:spcPts val="0"/>
                </a:spcAft>
                <a:buNone/>
              </a:pPr>
              <a:r>
                <a:rPr lang="en" sz="1200"/>
                <a:t>    interna/esterna</a:t>
              </a:r>
              <a:endParaRPr sz="1200"/>
            </a:p>
          </p:txBody>
        </p:sp>
        <p:sp>
          <p:nvSpPr>
            <p:cNvPr id="982" name="Google Shape;982;p42"/>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FFD966"/>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        Inesperienza</a:t>
              </a:r>
              <a:endParaRPr sz="1200"/>
            </a:p>
            <a:p>
              <a:pPr indent="0" lvl="0" marL="0" rtl="0" algn="ctr">
                <a:spcBef>
                  <a:spcPts val="0"/>
                </a:spcBef>
                <a:spcAft>
                  <a:spcPts val="0"/>
                </a:spcAft>
                <a:buNone/>
              </a:pPr>
              <a:r>
                <a:rPr lang="en" sz="1200"/>
                <a:t>nei ruoli</a:t>
              </a:r>
              <a:endParaRPr sz="1200"/>
            </a:p>
          </p:txBody>
        </p:sp>
        <p:sp>
          <p:nvSpPr>
            <p:cNvPr id="983" name="Google Shape;983;p42"/>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FFD966"/>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Fattori </a:t>
              </a:r>
              <a:endParaRPr sz="1200"/>
            </a:p>
            <a:p>
              <a:pPr indent="0" lvl="0" marL="0" rtl="0" algn="ctr">
                <a:spcBef>
                  <a:spcPts val="0"/>
                </a:spcBef>
                <a:spcAft>
                  <a:spcPts val="0"/>
                </a:spcAft>
                <a:buNone/>
              </a:pPr>
              <a:r>
                <a:rPr lang="en" sz="1200"/>
                <a:t>esterni</a:t>
              </a:r>
              <a:endParaRPr sz="1200"/>
            </a:p>
          </p:txBody>
        </p:sp>
        <p:sp>
          <p:nvSpPr>
            <p:cNvPr id="984" name="Google Shape;984;p42"/>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FFE599"/>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Inesperienza</a:t>
              </a:r>
              <a:endParaRPr sz="1200"/>
            </a:p>
            <a:p>
              <a:pPr indent="0" lvl="0" marL="0" rtl="0" algn="ctr">
                <a:spcBef>
                  <a:spcPts val="0"/>
                </a:spcBef>
                <a:spcAft>
                  <a:spcPts val="0"/>
                </a:spcAft>
                <a:buNone/>
              </a:pPr>
              <a:r>
                <a:rPr lang="en" sz="1200"/>
                <a:t>tecnologica</a:t>
              </a:r>
              <a:endParaRPr sz="1200"/>
            </a:p>
          </p:txBody>
        </p:sp>
        <p:sp>
          <p:nvSpPr>
            <p:cNvPr id="985" name="Google Shape;985;p42"/>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F1C232"/>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 name="Google Shape;986;p42"/>
          <p:cNvGrpSpPr/>
          <p:nvPr/>
        </p:nvGrpSpPr>
        <p:grpSpPr>
          <a:xfrm>
            <a:off x="6166461" y="2557247"/>
            <a:ext cx="408156" cy="299783"/>
            <a:chOff x="1289311" y="2926222"/>
            <a:chExt cx="408156" cy="299783"/>
          </a:xfrm>
        </p:grpSpPr>
        <p:sp>
          <p:nvSpPr>
            <p:cNvPr id="987" name="Google Shape;987;p42"/>
            <p:cNvSpPr/>
            <p:nvPr/>
          </p:nvSpPr>
          <p:spPr>
            <a:xfrm>
              <a:off x="1334029" y="2952385"/>
              <a:ext cx="318339" cy="216395"/>
            </a:xfrm>
            <a:custGeom>
              <a:rect b="b" l="l" r="r" t="t"/>
              <a:pathLst>
                <a:path extrusionOk="0" h="6799" w="10002">
                  <a:moveTo>
                    <a:pt x="3203" y="1369"/>
                  </a:moveTo>
                  <a:cubicBezTo>
                    <a:pt x="3429" y="1369"/>
                    <a:pt x="3620" y="1548"/>
                    <a:pt x="3620" y="1786"/>
                  </a:cubicBezTo>
                  <a:lnTo>
                    <a:pt x="3620" y="2179"/>
                  </a:lnTo>
                  <a:cubicBezTo>
                    <a:pt x="3620" y="2524"/>
                    <a:pt x="3334" y="2798"/>
                    <a:pt x="3012" y="2798"/>
                  </a:cubicBezTo>
                  <a:cubicBezTo>
                    <a:pt x="2679" y="2798"/>
                    <a:pt x="2381" y="2524"/>
                    <a:pt x="2381" y="2179"/>
                  </a:cubicBezTo>
                  <a:lnTo>
                    <a:pt x="2381" y="1786"/>
                  </a:lnTo>
                  <a:cubicBezTo>
                    <a:pt x="2381" y="1560"/>
                    <a:pt x="2560" y="1369"/>
                    <a:pt x="2798" y="1369"/>
                  </a:cubicBezTo>
                  <a:close/>
                  <a:moveTo>
                    <a:pt x="8013" y="1191"/>
                  </a:moveTo>
                  <a:cubicBezTo>
                    <a:pt x="8132" y="1191"/>
                    <a:pt x="8215" y="1274"/>
                    <a:pt x="8215" y="1393"/>
                  </a:cubicBezTo>
                  <a:lnTo>
                    <a:pt x="8215" y="1989"/>
                  </a:lnTo>
                  <a:cubicBezTo>
                    <a:pt x="8215" y="2060"/>
                    <a:pt x="8168" y="2131"/>
                    <a:pt x="8108" y="2167"/>
                  </a:cubicBezTo>
                  <a:cubicBezTo>
                    <a:pt x="8061" y="2203"/>
                    <a:pt x="8025" y="2262"/>
                    <a:pt x="8025" y="2334"/>
                  </a:cubicBezTo>
                  <a:lnTo>
                    <a:pt x="8025" y="2632"/>
                  </a:lnTo>
                  <a:cubicBezTo>
                    <a:pt x="8025" y="2715"/>
                    <a:pt x="8085" y="2798"/>
                    <a:pt x="8168" y="2810"/>
                  </a:cubicBezTo>
                  <a:lnTo>
                    <a:pt x="8680" y="2929"/>
                  </a:lnTo>
                  <a:cubicBezTo>
                    <a:pt x="8763" y="2953"/>
                    <a:pt x="8847" y="3036"/>
                    <a:pt x="8847" y="3132"/>
                  </a:cubicBezTo>
                  <a:lnTo>
                    <a:pt x="8847" y="3191"/>
                  </a:lnTo>
                  <a:lnTo>
                    <a:pt x="6799" y="3191"/>
                  </a:lnTo>
                  <a:lnTo>
                    <a:pt x="6799" y="3132"/>
                  </a:lnTo>
                  <a:cubicBezTo>
                    <a:pt x="6799" y="3024"/>
                    <a:pt x="6858" y="2953"/>
                    <a:pt x="6965" y="2929"/>
                  </a:cubicBezTo>
                  <a:lnTo>
                    <a:pt x="7477" y="2810"/>
                  </a:lnTo>
                  <a:cubicBezTo>
                    <a:pt x="7561" y="2798"/>
                    <a:pt x="7620" y="2715"/>
                    <a:pt x="7620" y="2632"/>
                  </a:cubicBezTo>
                  <a:lnTo>
                    <a:pt x="7620" y="2334"/>
                  </a:lnTo>
                  <a:cubicBezTo>
                    <a:pt x="7596" y="2274"/>
                    <a:pt x="7561" y="2215"/>
                    <a:pt x="7501" y="2167"/>
                  </a:cubicBezTo>
                  <a:cubicBezTo>
                    <a:pt x="7430" y="2120"/>
                    <a:pt x="7406" y="2060"/>
                    <a:pt x="7406" y="1989"/>
                  </a:cubicBezTo>
                  <a:lnTo>
                    <a:pt x="7406" y="1393"/>
                  </a:lnTo>
                  <a:cubicBezTo>
                    <a:pt x="7406" y="1274"/>
                    <a:pt x="7489" y="1191"/>
                    <a:pt x="7608" y="1191"/>
                  </a:cubicBezTo>
                  <a:close/>
                  <a:moveTo>
                    <a:pt x="9620" y="369"/>
                  </a:moveTo>
                  <a:lnTo>
                    <a:pt x="9620" y="3191"/>
                  </a:lnTo>
                  <a:lnTo>
                    <a:pt x="9192" y="3191"/>
                  </a:lnTo>
                  <a:lnTo>
                    <a:pt x="9192" y="3132"/>
                  </a:lnTo>
                  <a:cubicBezTo>
                    <a:pt x="9192" y="2870"/>
                    <a:pt x="9013" y="2632"/>
                    <a:pt x="8739" y="2572"/>
                  </a:cubicBezTo>
                  <a:lnTo>
                    <a:pt x="8382" y="2477"/>
                  </a:lnTo>
                  <a:lnTo>
                    <a:pt x="8382" y="2417"/>
                  </a:lnTo>
                  <a:cubicBezTo>
                    <a:pt x="8501" y="2322"/>
                    <a:pt x="8573" y="2155"/>
                    <a:pt x="8573" y="1977"/>
                  </a:cubicBezTo>
                  <a:lnTo>
                    <a:pt x="8573" y="1381"/>
                  </a:lnTo>
                  <a:cubicBezTo>
                    <a:pt x="8573" y="1048"/>
                    <a:pt x="8311" y="786"/>
                    <a:pt x="7977" y="786"/>
                  </a:cubicBezTo>
                  <a:lnTo>
                    <a:pt x="7584" y="786"/>
                  </a:lnTo>
                  <a:cubicBezTo>
                    <a:pt x="7251" y="786"/>
                    <a:pt x="6989" y="1048"/>
                    <a:pt x="6989" y="1381"/>
                  </a:cubicBezTo>
                  <a:lnTo>
                    <a:pt x="6989" y="1977"/>
                  </a:lnTo>
                  <a:cubicBezTo>
                    <a:pt x="6989" y="2143"/>
                    <a:pt x="7061" y="2298"/>
                    <a:pt x="7180" y="2417"/>
                  </a:cubicBezTo>
                  <a:lnTo>
                    <a:pt x="7180" y="2477"/>
                  </a:lnTo>
                  <a:lnTo>
                    <a:pt x="6822" y="2572"/>
                  </a:lnTo>
                  <a:cubicBezTo>
                    <a:pt x="6549" y="2632"/>
                    <a:pt x="6370" y="2870"/>
                    <a:pt x="6370" y="3132"/>
                  </a:cubicBezTo>
                  <a:lnTo>
                    <a:pt x="6370" y="3191"/>
                  </a:lnTo>
                  <a:lnTo>
                    <a:pt x="5941" y="3191"/>
                  </a:lnTo>
                  <a:lnTo>
                    <a:pt x="5941" y="369"/>
                  </a:lnTo>
                  <a:close/>
                  <a:moveTo>
                    <a:pt x="3227" y="3179"/>
                  </a:moveTo>
                  <a:lnTo>
                    <a:pt x="3227" y="3274"/>
                  </a:lnTo>
                  <a:cubicBezTo>
                    <a:pt x="3203" y="3346"/>
                    <a:pt x="3239" y="3405"/>
                    <a:pt x="3262" y="3465"/>
                  </a:cubicBezTo>
                  <a:lnTo>
                    <a:pt x="3012" y="3715"/>
                  </a:lnTo>
                  <a:lnTo>
                    <a:pt x="3001" y="3715"/>
                  </a:lnTo>
                  <a:lnTo>
                    <a:pt x="2739" y="3465"/>
                  </a:lnTo>
                  <a:cubicBezTo>
                    <a:pt x="2774" y="3405"/>
                    <a:pt x="2798" y="3346"/>
                    <a:pt x="2798" y="3274"/>
                  </a:cubicBezTo>
                  <a:lnTo>
                    <a:pt x="2798" y="3179"/>
                  </a:lnTo>
                  <a:close/>
                  <a:moveTo>
                    <a:pt x="3572" y="3667"/>
                  </a:moveTo>
                  <a:lnTo>
                    <a:pt x="3953" y="3822"/>
                  </a:lnTo>
                  <a:cubicBezTo>
                    <a:pt x="4108" y="3882"/>
                    <a:pt x="4215" y="4048"/>
                    <a:pt x="4215" y="4203"/>
                  </a:cubicBezTo>
                  <a:lnTo>
                    <a:pt x="4215" y="5394"/>
                  </a:lnTo>
                  <a:cubicBezTo>
                    <a:pt x="4215" y="5513"/>
                    <a:pt x="4132" y="5608"/>
                    <a:pt x="4013" y="5608"/>
                  </a:cubicBezTo>
                  <a:lnTo>
                    <a:pt x="3191" y="5608"/>
                  </a:lnTo>
                  <a:lnTo>
                    <a:pt x="3191" y="5382"/>
                  </a:lnTo>
                  <a:lnTo>
                    <a:pt x="3608" y="5382"/>
                  </a:lnTo>
                  <a:cubicBezTo>
                    <a:pt x="3715" y="5382"/>
                    <a:pt x="3798" y="5299"/>
                    <a:pt x="3798" y="5191"/>
                  </a:cubicBezTo>
                  <a:lnTo>
                    <a:pt x="3798" y="4596"/>
                  </a:lnTo>
                  <a:cubicBezTo>
                    <a:pt x="3798" y="4489"/>
                    <a:pt x="3715" y="4406"/>
                    <a:pt x="3608" y="4406"/>
                  </a:cubicBezTo>
                  <a:cubicBezTo>
                    <a:pt x="3501" y="4406"/>
                    <a:pt x="3417" y="4489"/>
                    <a:pt x="3417" y="4596"/>
                  </a:cubicBezTo>
                  <a:lnTo>
                    <a:pt x="3417" y="5013"/>
                  </a:lnTo>
                  <a:lnTo>
                    <a:pt x="2584" y="5013"/>
                  </a:lnTo>
                  <a:lnTo>
                    <a:pt x="2584" y="4596"/>
                  </a:lnTo>
                  <a:cubicBezTo>
                    <a:pt x="2584" y="4489"/>
                    <a:pt x="2489" y="4406"/>
                    <a:pt x="2381" y="4406"/>
                  </a:cubicBezTo>
                  <a:cubicBezTo>
                    <a:pt x="2286" y="4406"/>
                    <a:pt x="2191" y="4489"/>
                    <a:pt x="2191" y="4596"/>
                  </a:cubicBezTo>
                  <a:lnTo>
                    <a:pt x="2191" y="5191"/>
                  </a:lnTo>
                  <a:cubicBezTo>
                    <a:pt x="2191" y="5299"/>
                    <a:pt x="2286" y="5382"/>
                    <a:pt x="2381" y="5382"/>
                  </a:cubicBezTo>
                  <a:lnTo>
                    <a:pt x="2798" y="5382"/>
                  </a:lnTo>
                  <a:lnTo>
                    <a:pt x="2798" y="5608"/>
                  </a:lnTo>
                  <a:lnTo>
                    <a:pt x="1989" y="5608"/>
                  </a:lnTo>
                  <a:cubicBezTo>
                    <a:pt x="1869" y="5608"/>
                    <a:pt x="1774" y="5513"/>
                    <a:pt x="1774" y="5394"/>
                  </a:cubicBezTo>
                  <a:lnTo>
                    <a:pt x="1774" y="4203"/>
                  </a:lnTo>
                  <a:cubicBezTo>
                    <a:pt x="1774" y="4048"/>
                    <a:pt x="1881" y="3882"/>
                    <a:pt x="2048" y="3822"/>
                  </a:cubicBezTo>
                  <a:lnTo>
                    <a:pt x="2417" y="3667"/>
                  </a:lnTo>
                  <a:lnTo>
                    <a:pt x="2727" y="3989"/>
                  </a:lnTo>
                  <a:cubicBezTo>
                    <a:pt x="2798" y="4060"/>
                    <a:pt x="2905" y="4108"/>
                    <a:pt x="3001" y="4108"/>
                  </a:cubicBezTo>
                  <a:cubicBezTo>
                    <a:pt x="3096" y="4108"/>
                    <a:pt x="3191" y="4060"/>
                    <a:pt x="3262" y="3989"/>
                  </a:cubicBezTo>
                  <a:lnTo>
                    <a:pt x="3572" y="3667"/>
                  </a:lnTo>
                  <a:close/>
                  <a:moveTo>
                    <a:pt x="5632" y="5596"/>
                  </a:moveTo>
                  <a:lnTo>
                    <a:pt x="5632" y="6406"/>
                  </a:lnTo>
                  <a:lnTo>
                    <a:pt x="381" y="6406"/>
                  </a:lnTo>
                  <a:lnTo>
                    <a:pt x="381" y="5596"/>
                  </a:lnTo>
                  <a:lnTo>
                    <a:pt x="1429" y="5596"/>
                  </a:lnTo>
                  <a:cubicBezTo>
                    <a:pt x="1512" y="5834"/>
                    <a:pt x="1727" y="5989"/>
                    <a:pt x="2000" y="5989"/>
                  </a:cubicBezTo>
                  <a:lnTo>
                    <a:pt x="4013" y="5989"/>
                  </a:lnTo>
                  <a:cubicBezTo>
                    <a:pt x="4263" y="5989"/>
                    <a:pt x="4489" y="5834"/>
                    <a:pt x="4572" y="5596"/>
                  </a:cubicBezTo>
                  <a:close/>
                  <a:moveTo>
                    <a:pt x="8025" y="4406"/>
                  </a:moveTo>
                  <a:cubicBezTo>
                    <a:pt x="8144" y="4406"/>
                    <a:pt x="8227" y="4489"/>
                    <a:pt x="8227" y="4608"/>
                  </a:cubicBezTo>
                  <a:lnTo>
                    <a:pt x="8227" y="5203"/>
                  </a:lnTo>
                  <a:cubicBezTo>
                    <a:pt x="8227" y="5275"/>
                    <a:pt x="8192" y="5358"/>
                    <a:pt x="8132" y="5382"/>
                  </a:cubicBezTo>
                  <a:cubicBezTo>
                    <a:pt x="8073" y="5418"/>
                    <a:pt x="8037" y="5477"/>
                    <a:pt x="8037" y="5549"/>
                  </a:cubicBezTo>
                  <a:lnTo>
                    <a:pt x="8037" y="5846"/>
                  </a:lnTo>
                  <a:cubicBezTo>
                    <a:pt x="8037" y="5930"/>
                    <a:pt x="8096" y="6013"/>
                    <a:pt x="8192" y="6025"/>
                  </a:cubicBezTo>
                  <a:lnTo>
                    <a:pt x="8692" y="6144"/>
                  </a:lnTo>
                  <a:cubicBezTo>
                    <a:pt x="8787" y="6168"/>
                    <a:pt x="8858" y="6251"/>
                    <a:pt x="8858" y="6346"/>
                  </a:cubicBezTo>
                  <a:lnTo>
                    <a:pt x="8858" y="6406"/>
                  </a:lnTo>
                  <a:lnTo>
                    <a:pt x="6787" y="6406"/>
                  </a:lnTo>
                  <a:lnTo>
                    <a:pt x="6787" y="6346"/>
                  </a:lnTo>
                  <a:cubicBezTo>
                    <a:pt x="6787" y="6251"/>
                    <a:pt x="6846" y="6168"/>
                    <a:pt x="6953" y="6144"/>
                  </a:cubicBezTo>
                  <a:lnTo>
                    <a:pt x="7465" y="6025"/>
                  </a:lnTo>
                  <a:cubicBezTo>
                    <a:pt x="7549" y="6013"/>
                    <a:pt x="7608" y="5930"/>
                    <a:pt x="7608" y="5846"/>
                  </a:cubicBezTo>
                  <a:lnTo>
                    <a:pt x="7608" y="5549"/>
                  </a:lnTo>
                  <a:cubicBezTo>
                    <a:pt x="7608" y="5489"/>
                    <a:pt x="7584" y="5418"/>
                    <a:pt x="7513" y="5382"/>
                  </a:cubicBezTo>
                  <a:cubicBezTo>
                    <a:pt x="7442" y="5334"/>
                    <a:pt x="7418" y="5275"/>
                    <a:pt x="7418" y="5203"/>
                  </a:cubicBezTo>
                  <a:lnTo>
                    <a:pt x="7418" y="4608"/>
                  </a:lnTo>
                  <a:cubicBezTo>
                    <a:pt x="7418" y="4489"/>
                    <a:pt x="7501" y="4406"/>
                    <a:pt x="7620" y="4406"/>
                  </a:cubicBezTo>
                  <a:close/>
                  <a:moveTo>
                    <a:pt x="9585" y="3584"/>
                  </a:moveTo>
                  <a:lnTo>
                    <a:pt x="9585" y="6406"/>
                  </a:lnTo>
                  <a:lnTo>
                    <a:pt x="9204" y="6406"/>
                  </a:lnTo>
                  <a:lnTo>
                    <a:pt x="9204" y="6346"/>
                  </a:lnTo>
                  <a:cubicBezTo>
                    <a:pt x="9204" y="6084"/>
                    <a:pt x="9025" y="5846"/>
                    <a:pt x="8751" y="5787"/>
                  </a:cubicBezTo>
                  <a:lnTo>
                    <a:pt x="8394" y="5691"/>
                  </a:lnTo>
                  <a:lnTo>
                    <a:pt x="8394" y="5632"/>
                  </a:lnTo>
                  <a:cubicBezTo>
                    <a:pt x="8513" y="5537"/>
                    <a:pt x="8596" y="5370"/>
                    <a:pt x="8596" y="5191"/>
                  </a:cubicBezTo>
                  <a:lnTo>
                    <a:pt x="8596" y="4596"/>
                  </a:lnTo>
                  <a:cubicBezTo>
                    <a:pt x="8596" y="4263"/>
                    <a:pt x="8323" y="4001"/>
                    <a:pt x="8001" y="4001"/>
                  </a:cubicBezTo>
                  <a:lnTo>
                    <a:pt x="7596" y="4001"/>
                  </a:lnTo>
                  <a:cubicBezTo>
                    <a:pt x="7263" y="4001"/>
                    <a:pt x="7001" y="4263"/>
                    <a:pt x="7001" y="4596"/>
                  </a:cubicBezTo>
                  <a:lnTo>
                    <a:pt x="7001" y="5191"/>
                  </a:lnTo>
                  <a:cubicBezTo>
                    <a:pt x="7001" y="5358"/>
                    <a:pt x="7072" y="5513"/>
                    <a:pt x="7192" y="5632"/>
                  </a:cubicBezTo>
                  <a:lnTo>
                    <a:pt x="7192" y="5691"/>
                  </a:lnTo>
                  <a:lnTo>
                    <a:pt x="6834" y="5787"/>
                  </a:lnTo>
                  <a:cubicBezTo>
                    <a:pt x="6572" y="5846"/>
                    <a:pt x="6394" y="6084"/>
                    <a:pt x="6394" y="6346"/>
                  </a:cubicBezTo>
                  <a:lnTo>
                    <a:pt x="6394" y="6406"/>
                  </a:lnTo>
                  <a:lnTo>
                    <a:pt x="5953" y="6406"/>
                  </a:lnTo>
                  <a:lnTo>
                    <a:pt x="5953" y="3584"/>
                  </a:lnTo>
                  <a:close/>
                  <a:moveTo>
                    <a:pt x="203" y="0"/>
                  </a:moveTo>
                  <a:cubicBezTo>
                    <a:pt x="95" y="0"/>
                    <a:pt x="0" y="84"/>
                    <a:pt x="0" y="191"/>
                  </a:cubicBezTo>
                  <a:lnTo>
                    <a:pt x="0" y="6596"/>
                  </a:lnTo>
                  <a:cubicBezTo>
                    <a:pt x="0" y="6703"/>
                    <a:pt x="95" y="6799"/>
                    <a:pt x="203" y="6799"/>
                  </a:cubicBezTo>
                  <a:lnTo>
                    <a:pt x="9811" y="6799"/>
                  </a:lnTo>
                  <a:cubicBezTo>
                    <a:pt x="9918" y="6799"/>
                    <a:pt x="10001" y="6703"/>
                    <a:pt x="10001" y="6596"/>
                  </a:cubicBezTo>
                  <a:lnTo>
                    <a:pt x="10001" y="191"/>
                  </a:lnTo>
                  <a:cubicBezTo>
                    <a:pt x="10001" y="84"/>
                    <a:pt x="9918" y="0"/>
                    <a:pt x="9811" y="0"/>
                  </a:cubicBezTo>
                  <a:lnTo>
                    <a:pt x="1584" y="0"/>
                  </a:lnTo>
                  <a:cubicBezTo>
                    <a:pt x="1477" y="0"/>
                    <a:pt x="1381" y="84"/>
                    <a:pt x="1381" y="191"/>
                  </a:cubicBezTo>
                  <a:cubicBezTo>
                    <a:pt x="1381" y="286"/>
                    <a:pt x="1477" y="381"/>
                    <a:pt x="1584" y="381"/>
                  </a:cubicBezTo>
                  <a:lnTo>
                    <a:pt x="5596" y="381"/>
                  </a:lnTo>
                  <a:lnTo>
                    <a:pt x="5596" y="5215"/>
                  </a:lnTo>
                  <a:lnTo>
                    <a:pt x="4572" y="5215"/>
                  </a:lnTo>
                  <a:lnTo>
                    <a:pt x="4572" y="4203"/>
                  </a:lnTo>
                  <a:cubicBezTo>
                    <a:pt x="4572" y="3882"/>
                    <a:pt x="4370" y="3584"/>
                    <a:pt x="4072" y="3477"/>
                  </a:cubicBezTo>
                  <a:lnTo>
                    <a:pt x="3572" y="3286"/>
                  </a:lnTo>
                  <a:lnTo>
                    <a:pt x="3572" y="3274"/>
                  </a:lnTo>
                  <a:lnTo>
                    <a:pt x="3572" y="2989"/>
                  </a:lnTo>
                  <a:cubicBezTo>
                    <a:pt x="3810" y="2810"/>
                    <a:pt x="3977" y="2512"/>
                    <a:pt x="3977" y="2203"/>
                  </a:cubicBezTo>
                  <a:lnTo>
                    <a:pt x="3977" y="1798"/>
                  </a:lnTo>
                  <a:cubicBezTo>
                    <a:pt x="3977" y="1369"/>
                    <a:pt x="3620" y="1012"/>
                    <a:pt x="3191" y="1012"/>
                  </a:cubicBezTo>
                  <a:lnTo>
                    <a:pt x="2786" y="1012"/>
                  </a:lnTo>
                  <a:cubicBezTo>
                    <a:pt x="2358" y="1012"/>
                    <a:pt x="2000" y="1369"/>
                    <a:pt x="2000" y="1798"/>
                  </a:cubicBezTo>
                  <a:lnTo>
                    <a:pt x="2000" y="2203"/>
                  </a:lnTo>
                  <a:cubicBezTo>
                    <a:pt x="2000" y="2524"/>
                    <a:pt x="2167" y="2810"/>
                    <a:pt x="2405" y="2989"/>
                  </a:cubicBezTo>
                  <a:lnTo>
                    <a:pt x="2405" y="3274"/>
                  </a:lnTo>
                  <a:lnTo>
                    <a:pt x="2405" y="3286"/>
                  </a:lnTo>
                  <a:lnTo>
                    <a:pt x="1905" y="3477"/>
                  </a:lnTo>
                  <a:cubicBezTo>
                    <a:pt x="1608" y="3596"/>
                    <a:pt x="1405" y="3894"/>
                    <a:pt x="1405" y="4203"/>
                  </a:cubicBezTo>
                  <a:lnTo>
                    <a:pt x="1405" y="5215"/>
                  </a:lnTo>
                  <a:lnTo>
                    <a:pt x="381" y="5215"/>
                  </a:lnTo>
                  <a:lnTo>
                    <a:pt x="381" y="381"/>
                  </a:lnTo>
                  <a:lnTo>
                    <a:pt x="798" y="381"/>
                  </a:lnTo>
                  <a:cubicBezTo>
                    <a:pt x="893" y="381"/>
                    <a:pt x="988" y="286"/>
                    <a:pt x="988" y="191"/>
                  </a:cubicBezTo>
                  <a:cubicBezTo>
                    <a:pt x="988" y="84"/>
                    <a:pt x="893" y="0"/>
                    <a:pt x="79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2"/>
            <p:cNvSpPr/>
            <p:nvPr/>
          </p:nvSpPr>
          <p:spPr>
            <a:xfrm>
              <a:off x="1289311" y="2926222"/>
              <a:ext cx="408156" cy="299783"/>
            </a:xfrm>
            <a:custGeom>
              <a:rect b="b" l="l" r="r" t="t"/>
              <a:pathLst>
                <a:path extrusionOk="0" h="9419" w="12824">
                  <a:moveTo>
                    <a:pt x="11621" y="382"/>
                  </a:moveTo>
                  <a:cubicBezTo>
                    <a:pt x="11740" y="382"/>
                    <a:pt x="11823" y="477"/>
                    <a:pt x="11823" y="596"/>
                  </a:cubicBezTo>
                  <a:lnTo>
                    <a:pt x="11823" y="8037"/>
                  </a:lnTo>
                  <a:lnTo>
                    <a:pt x="11406" y="8037"/>
                  </a:lnTo>
                  <a:cubicBezTo>
                    <a:pt x="11299" y="8037"/>
                    <a:pt x="11216" y="8121"/>
                    <a:pt x="11216" y="8228"/>
                  </a:cubicBezTo>
                  <a:cubicBezTo>
                    <a:pt x="11216" y="8335"/>
                    <a:pt x="11299" y="8418"/>
                    <a:pt x="11406" y="8418"/>
                  </a:cubicBezTo>
                  <a:lnTo>
                    <a:pt x="12407" y="8418"/>
                  </a:lnTo>
                  <a:cubicBezTo>
                    <a:pt x="12407" y="8418"/>
                    <a:pt x="12418" y="8418"/>
                    <a:pt x="12418" y="8442"/>
                  </a:cubicBezTo>
                  <a:lnTo>
                    <a:pt x="12418" y="8835"/>
                  </a:lnTo>
                  <a:cubicBezTo>
                    <a:pt x="12442" y="8942"/>
                    <a:pt x="12347" y="9049"/>
                    <a:pt x="12228" y="9049"/>
                  </a:cubicBezTo>
                  <a:lnTo>
                    <a:pt x="596" y="9049"/>
                  </a:lnTo>
                  <a:cubicBezTo>
                    <a:pt x="476" y="9049"/>
                    <a:pt x="381" y="8954"/>
                    <a:pt x="381" y="8835"/>
                  </a:cubicBezTo>
                  <a:lnTo>
                    <a:pt x="381" y="8442"/>
                  </a:lnTo>
                  <a:cubicBezTo>
                    <a:pt x="381" y="8442"/>
                    <a:pt x="381" y="8418"/>
                    <a:pt x="393" y="8418"/>
                  </a:cubicBezTo>
                  <a:lnTo>
                    <a:pt x="10621" y="8418"/>
                  </a:lnTo>
                  <a:cubicBezTo>
                    <a:pt x="10728" y="8418"/>
                    <a:pt x="10811" y="8335"/>
                    <a:pt x="10811" y="8228"/>
                  </a:cubicBezTo>
                  <a:cubicBezTo>
                    <a:pt x="10811" y="8121"/>
                    <a:pt x="10728" y="8037"/>
                    <a:pt x="10621" y="8037"/>
                  </a:cubicBezTo>
                  <a:lnTo>
                    <a:pt x="977" y="8037"/>
                  </a:lnTo>
                  <a:lnTo>
                    <a:pt x="977" y="596"/>
                  </a:lnTo>
                  <a:cubicBezTo>
                    <a:pt x="977" y="477"/>
                    <a:pt x="1072" y="382"/>
                    <a:pt x="1179" y="382"/>
                  </a:cubicBezTo>
                  <a:close/>
                  <a:moveTo>
                    <a:pt x="1191" y="1"/>
                  </a:moveTo>
                  <a:cubicBezTo>
                    <a:pt x="857" y="1"/>
                    <a:pt x="596" y="263"/>
                    <a:pt x="596" y="596"/>
                  </a:cubicBezTo>
                  <a:lnTo>
                    <a:pt x="596" y="8037"/>
                  </a:lnTo>
                  <a:lnTo>
                    <a:pt x="381" y="8037"/>
                  </a:lnTo>
                  <a:cubicBezTo>
                    <a:pt x="179" y="8037"/>
                    <a:pt x="0" y="8216"/>
                    <a:pt x="0" y="8418"/>
                  </a:cubicBezTo>
                  <a:lnTo>
                    <a:pt x="0" y="8823"/>
                  </a:lnTo>
                  <a:cubicBezTo>
                    <a:pt x="0" y="9157"/>
                    <a:pt x="262" y="9419"/>
                    <a:pt x="596" y="9419"/>
                  </a:cubicBezTo>
                  <a:lnTo>
                    <a:pt x="12228" y="9419"/>
                  </a:lnTo>
                  <a:cubicBezTo>
                    <a:pt x="12561" y="9419"/>
                    <a:pt x="12823" y="9157"/>
                    <a:pt x="12823" y="8823"/>
                  </a:cubicBezTo>
                  <a:lnTo>
                    <a:pt x="12823" y="8418"/>
                  </a:lnTo>
                  <a:cubicBezTo>
                    <a:pt x="12811" y="8216"/>
                    <a:pt x="12645" y="8037"/>
                    <a:pt x="12418" y="8037"/>
                  </a:cubicBezTo>
                  <a:lnTo>
                    <a:pt x="12216" y="8037"/>
                  </a:lnTo>
                  <a:lnTo>
                    <a:pt x="12216" y="596"/>
                  </a:lnTo>
                  <a:cubicBezTo>
                    <a:pt x="12216" y="263"/>
                    <a:pt x="11942" y="1"/>
                    <a:pt x="1162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 name="Google Shape;989;p42"/>
          <p:cNvGrpSpPr/>
          <p:nvPr/>
        </p:nvGrpSpPr>
        <p:grpSpPr>
          <a:xfrm>
            <a:off x="756371" y="2112814"/>
            <a:ext cx="345997" cy="345997"/>
            <a:chOff x="1756921" y="1509739"/>
            <a:chExt cx="345997" cy="345997"/>
          </a:xfrm>
        </p:grpSpPr>
        <p:sp>
          <p:nvSpPr>
            <p:cNvPr id="990" name="Google Shape;990;p42"/>
            <p:cNvSpPr/>
            <p:nvPr/>
          </p:nvSpPr>
          <p:spPr>
            <a:xfrm>
              <a:off x="1756921" y="1509739"/>
              <a:ext cx="345997" cy="345997"/>
            </a:xfrm>
            <a:custGeom>
              <a:rect b="b" l="l" r="r" t="t"/>
              <a:pathLst>
                <a:path extrusionOk="0" h="10871" w="10871">
                  <a:moveTo>
                    <a:pt x="5442" y="0"/>
                  </a:moveTo>
                  <a:cubicBezTo>
                    <a:pt x="3977" y="0"/>
                    <a:pt x="2620" y="572"/>
                    <a:pt x="1596" y="1596"/>
                  </a:cubicBezTo>
                  <a:cubicBezTo>
                    <a:pt x="572" y="2620"/>
                    <a:pt x="1" y="3989"/>
                    <a:pt x="1" y="5441"/>
                  </a:cubicBezTo>
                  <a:cubicBezTo>
                    <a:pt x="1" y="6882"/>
                    <a:pt x="572" y="8251"/>
                    <a:pt x="1596" y="9275"/>
                  </a:cubicBezTo>
                  <a:cubicBezTo>
                    <a:pt x="2620" y="10299"/>
                    <a:pt x="3989" y="10871"/>
                    <a:pt x="5442" y="10871"/>
                  </a:cubicBezTo>
                  <a:cubicBezTo>
                    <a:pt x="6882" y="10871"/>
                    <a:pt x="8252" y="10299"/>
                    <a:pt x="9276" y="9275"/>
                  </a:cubicBezTo>
                  <a:cubicBezTo>
                    <a:pt x="10299" y="8251"/>
                    <a:pt x="10871" y="6882"/>
                    <a:pt x="10871" y="5441"/>
                  </a:cubicBezTo>
                  <a:cubicBezTo>
                    <a:pt x="10871" y="5346"/>
                    <a:pt x="10871" y="5263"/>
                    <a:pt x="10859" y="5156"/>
                  </a:cubicBezTo>
                  <a:cubicBezTo>
                    <a:pt x="10859" y="5060"/>
                    <a:pt x="10788" y="5001"/>
                    <a:pt x="10692" y="5001"/>
                  </a:cubicBezTo>
                  <a:cubicBezTo>
                    <a:pt x="10609" y="5001"/>
                    <a:pt x="10549" y="5084"/>
                    <a:pt x="10549" y="5168"/>
                  </a:cubicBezTo>
                  <a:lnTo>
                    <a:pt x="10549" y="5441"/>
                  </a:lnTo>
                  <a:cubicBezTo>
                    <a:pt x="10549" y="6811"/>
                    <a:pt x="10014" y="8085"/>
                    <a:pt x="9037" y="9049"/>
                  </a:cubicBezTo>
                  <a:cubicBezTo>
                    <a:pt x="8073" y="10025"/>
                    <a:pt x="6787" y="10561"/>
                    <a:pt x="5418" y="10561"/>
                  </a:cubicBezTo>
                  <a:cubicBezTo>
                    <a:pt x="4061" y="10561"/>
                    <a:pt x="2775" y="10025"/>
                    <a:pt x="1810" y="9049"/>
                  </a:cubicBezTo>
                  <a:cubicBezTo>
                    <a:pt x="834" y="8085"/>
                    <a:pt x="298" y="6811"/>
                    <a:pt x="298" y="5441"/>
                  </a:cubicBezTo>
                  <a:cubicBezTo>
                    <a:pt x="298" y="4072"/>
                    <a:pt x="834" y="2786"/>
                    <a:pt x="1810" y="1822"/>
                  </a:cubicBezTo>
                  <a:cubicBezTo>
                    <a:pt x="2775" y="858"/>
                    <a:pt x="4061" y="322"/>
                    <a:pt x="5418" y="322"/>
                  </a:cubicBezTo>
                  <a:cubicBezTo>
                    <a:pt x="6632" y="322"/>
                    <a:pt x="7799" y="750"/>
                    <a:pt x="8728" y="1524"/>
                  </a:cubicBezTo>
                  <a:cubicBezTo>
                    <a:pt x="9633" y="2298"/>
                    <a:pt x="10264" y="3358"/>
                    <a:pt x="10466" y="4513"/>
                  </a:cubicBezTo>
                  <a:cubicBezTo>
                    <a:pt x="10476" y="4594"/>
                    <a:pt x="10547" y="4649"/>
                    <a:pt x="10612" y="4649"/>
                  </a:cubicBezTo>
                  <a:cubicBezTo>
                    <a:pt x="10623" y="4649"/>
                    <a:pt x="10634" y="4647"/>
                    <a:pt x="10645" y="4644"/>
                  </a:cubicBezTo>
                  <a:cubicBezTo>
                    <a:pt x="10740" y="4632"/>
                    <a:pt x="10800" y="4548"/>
                    <a:pt x="10776" y="4465"/>
                  </a:cubicBezTo>
                  <a:cubicBezTo>
                    <a:pt x="10561" y="3239"/>
                    <a:pt x="9907" y="2108"/>
                    <a:pt x="8930" y="1286"/>
                  </a:cubicBezTo>
                  <a:cubicBezTo>
                    <a:pt x="7954" y="465"/>
                    <a:pt x="6716" y="0"/>
                    <a:pt x="544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2"/>
            <p:cNvSpPr/>
            <p:nvPr/>
          </p:nvSpPr>
          <p:spPr>
            <a:xfrm>
              <a:off x="1781937" y="1535488"/>
              <a:ext cx="295614" cy="295614"/>
            </a:xfrm>
            <a:custGeom>
              <a:rect b="b" l="l" r="r" t="t"/>
              <a:pathLst>
                <a:path extrusionOk="0" h="9288" w="9288">
                  <a:moveTo>
                    <a:pt x="4644" y="1"/>
                  </a:moveTo>
                  <a:cubicBezTo>
                    <a:pt x="3989" y="1"/>
                    <a:pt x="3346" y="132"/>
                    <a:pt x="2751" y="406"/>
                  </a:cubicBezTo>
                  <a:cubicBezTo>
                    <a:pt x="2167" y="656"/>
                    <a:pt x="1667" y="1025"/>
                    <a:pt x="1227" y="1489"/>
                  </a:cubicBezTo>
                  <a:cubicBezTo>
                    <a:pt x="1167" y="1549"/>
                    <a:pt x="1167" y="1656"/>
                    <a:pt x="1251" y="1715"/>
                  </a:cubicBezTo>
                  <a:cubicBezTo>
                    <a:pt x="1278" y="1743"/>
                    <a:pt x="1313" y="1757"/>
                    <a:pt x="1348" y="1757"/>
                  </a:cubicBezTo>
                  <a:cubicBezTo>
                    <a:pt x="1390" y="1757"/>
                    <a:pt x="1433" y="1737"/>
                    <a:pt x="1465" y="1692"/>
                  </a:cubicBezTo>
                  <a:cubicBezTo>
                    <a:pt x="1870" y="1263"/>
                    <a:pt x="2346" y="918"/>
                    <a:pt x="2882" y="680"/>
                  </a:cubicBezTo>
                  <a:cubicBezTo>
                    <a:pt x="3429" y="430"/>
                    <a:pt x="4025" y="310"/>
                    <a:pt x="4644" y="310"/>
                  </a:cubicBezTo>
                  <a:cubicBezTo>
                    <a:pt x="7025" y="310"/>
                    <a:pt x="8966" y="2239"/>
                    <a:pt x="8966" y="4644"/>
                  </a:cubicBezTo>
                  <a:cubicBezTo>
                    <a:pt x="8966" y="7037"/>
                    <a:pt x="7037" y="8978"/>
                    <a:pt x="4644" y="8978"/>
                  </a:cubicBezTo>
                  <a:cubicBezTo>
                    <a:pt x="2263" y="8978"/>
                    <a:pt x="310" y="7037"/>
                    <a:pt x="310" y="4644"/>
                  </a:cubicBezTo>
                  <a:cubicBezTo>
                    <a:pt x="310" y="3799"/>
                    <a:pt x="560" y="2966"/>
                    <a:pt x="1024" y="2263"/>
                  </a:cubicBezTo>
                  <a:cubicBezTo>
                    <a:pt x="1084" y="2192"/>
                    <a:pt x="1072" y="2084"/>
                    <a:pt x="989" y="2037"/>
                  </a:cubicBezTo>
                  <a:cubicBezTo>
                    <a:pt x="963" y="2020"/>
                    <a:pt x="933" y="2012"/>
                    <a:pt x="904" y="2012"/>
                  </a:cubicBezTo>
                  <a:cubicBezTo>
                    <a:pt x="850" y="2012"/>
                    <a:pt x="797" y="2038"/>
                    <a:pt x="774" y="2084"/>
                  </a:cubicBezTo>
                  <a:cubicBezTo>
                    <a:pt x="262" y="2846"/>
                    <a:pt x="0" y="3716"/>
                    <a:pt x="0" y="4644"/>
                  </a:cubicBezTo>
                  <a:cubicBezTo>
                    <a:pt x="0" y="5883"/>
                    <a:pt x="477" y="7049"/>
                    <a:pt x="1346" y="7930"/>
                  </a:cubicBezTo>
                  <a:cubicBezTo>
                    <a:pt x="2227" y="8811"/>
                    <a:pt x="3394" y="9288"/>
                    <a:pt x="4644" y="9288"/>
                  </a:cubicBezTo>
                  <a:cubicBezTo>
                    <a:pt x="5894" y="9288"/>
                    <a:pt x="7049" y="8811"/>
                    <a:pt x="7930" y="7930"/>
                  </a:cubicBezTo>
                  <a:cubicBezTo>
                    <a:pt x="8811" y="7049"/>
                    <a:pt x="9287" y="5894"/>
                    <a:pt x="9287" y="4644"/>
                  </a:cubicBezTo>
                  <a:cubicBezTo>
                    <a:pt x="9287" y="3394"/>
                    <a:pt x="8811" y="2227"/>
                    <a:pt x="7930" y="1346"/>
                  </a:cubicBezTo>
                  <a:cubicBezTo>
                    <a:pt x="7049" y="477"/>
                    <a:pt x="5894" y="1"/>
                    <a:pt x="464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2"/>
            <p:cNvSpPr/>
            <p:nvPr/>
          </p:nvSpPr>
          <p:spPr>
            <a:xfrm>
              <a:off x="1806954" y="1677980"/>
              <a:ext cx="17441" cy="10630"/>
            </a:xfrm>
            <a:custGeom>
              <a:rect b="b" l="l" r="r" t="t"/>
              <a:pathLst>
                <a:path extrusionOk="0" h="334" w="548">
                  <a:moveTo>
                    <a:pt x="167" y="1"/>
                  </a:moveTo>
                  <a:cubicBezTo>
                    <a:pt x="72" y="1"/>
                    <a:pt x="0" y="72"/>
                    <a:pt x="0" y="167"/>
                  </a:cubicBezTo>
                  <a:cubicBezTo>
                    <a:pt x="0" y="251"/>
                    <a:pt x="72" y="334"/>
                    <a:pt x="167" y="334"/>
                  </a:cubicBezTo>
                  <a:lnTo>
                    <a:pt x="381" y="334"/>
                  </a:lnTo>
                  <a:cubicBezTo>
                    <a:pt x="476" y="334"/>
                    <a:pt x="548" y="251"/>
                    <a:pt x="548" y="167"/>
                  </a:cubicBezTo>
                  <a:cubicBezTo>
                    <a:pt x="548" y="72"/>
                    <a:pt x="476" y="1"/>
                    <a:pt x="38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2"/>
            <p:cNvSpPr/>
            <p:nvPr/>
          </p:nvSpPr>
          <p:spPr>
            <a:xfrm>
              <a:off x="1924429" y="1560122"/>
              <a:ext cx="128106" cy="128488"/>
            </a:xfrm>
            <a:custGeom>
              <a:rect b="b" l="l" r="r" t="t"/>
              <a:pathLst>
                <a:path extrusionOk="0" h="4037" w="4025">
                  <a:moveTo>
                    <a:pt x="155" y="1"/>
                  </a:moveTo>
                  <a:cubicBezTo>
                    <a:pt x="72" y="1"/>
                    <a:pt x="0" y="72"/>
                    <a:pt x="0" y="167"/>
                  </a:cubicBezTo>
                  <a:lnTo>
                    <a:pt x="0" y="3870"/>
                  </a:lnTo>
                  <a:cubicBezTo>
                    <a:pt x="0" y="3954"/>
                    <a:pt x="72" y="4037"/>
                    <a:pt x="155" y="4037"/>
                  </a:cubicBezTo>
                  <a:lnTo>
                    <a:pt x="3870" y="4037"/>
                  </a:lnTo>
                  <a:cubicBezTo>
                    <a:pt x="3953" y="4037"/>
                    <a:pt x="4024" y="3954"/>
                    <a:pt x="4024" y="3870"/>
                  </a:cubicBezTo>
                  <a:cubicBezTo>
                    <a:pt x="4024" y="3775"/>
                    <a:pt x="3953" y="3704"/>
                    <a:pt x="3870" y="3704"/>
                  </a:cubicBezTo>
                  <a:lnTo>
                    <a:pt x="322" y="3704"/>
                  </a:lnTo>
                  <a:lnTo>
                    <a:pt x="322" y="167"/>
                  </a:lnTo>
                  <a:cubicBezTo>
                    <a:pt x="322" y="72"/>
                    <a:pt x="250" y="1"/>
                    <a:pt x="15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2"/>
            <p:cNvSpPr/>
            <p:nvPr/>
          </p:nvSpPr>
          <p:spPr>
            <a:xfrm>
              <a:off x="1924811" y="1788644"/>
              <a:ext cx="10630" cy="17823"/>
            </a:xfrm>
            <a:custGeom>
              <a:rect b="b" l="l" r="r" t="t"/>
              <a:pathLst>
                <a:path extrusionOk="0" h="560" w="334">
                  <a:moveTo>
                    <a:pt x="167" y="0"/>
                  </a:moveTo>
                  <a:cubicBezTo>
                    <a:pt x="71" y="0"/>
                    <a:pt x="0" y="84"/>
                    <a:pt x="0" y="167"/>
                  </a:cubicBezTo>
                  <a:lnTo>
                    <a:pt x="0" y="393"/>
                  </a:lnTo>
                  <a:cubicBezTo>
                    <a:pt x="0" y="488"/>
                    <a:pt x="71" y="560"/>
                    <a:pt x="167" y="560"/>
                  </a:cubicBezTo>
                  <a:cubicBezTo>
                    <a:pt x="250" y="560"/>
                    <a:pt x="333" y="488"/>
                    <a:pt x="333" y="393"/>
                  </a:cubicBezTo>
                  <a:lnTo>
                    <a:pt x="333" y="167"/>
                  </a:lnTo>
                  <a:cubicBezTo>
                    <a:pt x="333" y="84"/>
                    <a:pt x="250" y="0"/>
                    <a:pt x="1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2"/>
            <p:cNvSpPr/>
            <p:nvPr/>
          </p:nvSpPr>
          <p:spPr>
            <a:xfrm>
              <a:off x="1841423" y="1594719"/>
              <a:ext cx="16328" cy="15086"/>
            </a:xfrm>
            <a:custGeom>
              <a:rect b="b" l="l" r="r" t="t"/>
              <a:pathLst>
                <a:path extrusionOk="0" h="474" w="513">
                  <a:moveTo>
                    <a:pt x="173" y="0"/>
                  </a:moveTo>
                  <a:cubicBezTo>
                    <a:pt x="132" y="0"/>
                    <a:pt x="90" y="15"/>
                    <a:pt x="60" y="45"/>
                  </a:cubicBezTo>
                  <a:cubicBezTo>
                    <a:pt x="1" y="104"/>
                    <a:pt x="1" y="212"/>
                    <a:pt x="60" y="259"/>
                  </a:cubicBezTo>
                  <a:lnTo>
                    <a:pt x="215" y="426"/>
                  </a:lnTo>
                  <a:cubicBezTo>
                    <a:pt x="239" y="462"/>
                    <a:pt x="286" y="474"/>
                    <a:pt x="334" y="474"/>
                  </a:cubicBezTo>
                  <a:cubicBezTo>
                    <a:pt x="370" y="474"/>
                    <a:pt x="405" y="462"/>
                    <a:pt x="453" y="426"/>
                  </a:cubicBezTo>
                  <a:cubicBezTo>
                    <a:pt x="513" y="366"/>
                    <a:pt x="513" y="259"/>
                    <a:pt x="453" y="212"/>
                  </a:cubicBezTo>
                  <a:lnTo>
                    <a:pt x="286" y="45"/>
                  </a:lnTo>
                  <a:cubicBezTo>
                    <a:pt x="257" y="15"/>
                    <a:pt x="215" y="0"/>
                    <a:pt x="17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2"/>
            <p:cNvSpPr/>
            <p:nvPr/>
          </p:nvSpPr>
          <p:spPr>
            <a:xfrm>
              <a:off x="2002470" y="1756243"/>
              <a:ext cx="16709" cy="15755"/>
            </a:xfrm>
            <a:custGeom>
              <a:rect b="b" l="l" r="r" t="t"/>
              <a:pathLst>
                <a:path extrusionOk="0" h="495" w="525">
                  <a:moveTo>
                    <a:pt x="175" y="0"/>
                  </a:moveTo>
                  <a:cubicBezTo>
                    <a:pt x="132" y="0"/>
                    <a:pt x="90" y="18"/>
                    <a:pt x="60" y="54"/>
                  </a:cubicBezTo>
                  <a:cubicBezTo>
                    <a:pt x="1" y="113"/>
                    <a:pt x="1" y="221"/>
                    <a:pt x="60" y="280"/>
                  </a:cubicBezTo>
                  <a:lnTo>
                    <a:pt x="227" y="447"/>
                  </a:lnTo>
                  <a:cubicBezTo>
                    <a:pt x="251" y="471"/>
                    <a:pt x="298" y="494"/>
                    <a:pt x="346" y="494"/>
                  </a:cubicBezTo>
                  <a:cubicBezTo>
                    <a:pt x="394" y="494"/>
                    <a:pt x="418" y="471"/>
                    <a:pt x="465" y="447"/>
                  </a:cubicBezTo>
                  <a:cubicBezTo>
                    <a:pt x="525" y="387"/>
                    <a:pt x="525" y="280"/>
                    <a:pt x="465" y="221"/>
                  </a:cubicBezTo>
                  <a:lnTo>
                    <a:pt x="298" y="54"/>
                  </a:lnTo>
                  <a:cubicBezTo>
                    <a:pt x="263" y="18"/>
                    <a:pt x="218" y="0"/>
                    <a:pt x="17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2"/>
            <p:cNvSpPr/>
            <p:nvPr/>
          </p:nvSpPr>
          <p:spPr>
            <a:xfrm>
              <a:off x="2002470" y="1594719"/>
              <a:ext cx="16328" cy="15086"/>
            </a:xfrm>
            <a:custGeom>
              <a:rect b="b" l="l" r="r" t="t"/>
              <a:pathLst>
                <a:path extrusionOk="0" h="474" w="513">
                  <a:moveTo>
                    <a:pt x="340" y="0"/>
                  </a:moveTo>
                  <a:cubicBezTo>
                    <a:pt x="298" y="0"/>
                    <a:pt x="257" y="15"/>
                    <a:pt x="227" y="45"/>
                  </a:cubicBezTo>
                  <a:lnTo>
                    <a:pt x="60" y="212"/>
                  </a:lnTo>
                  <a:cubicBezTo>
                    <a:pt x="1" y="259"/>
                    <a:pt x="1" y="366"/>
                    <a:pt x="60" y="426"/>
                  </a:cubicBezTo>
                  <a:cubicBezTo>
                    <a:pt x="96" y="462"/>
                    <a:pt x="132" y="474"/>
                    <a:pt x="179" y="474"/>
                  </a:cubicBezTo>
                  <a:cubicBezTo>
                    <a:pt x="227" y="474"/>
                    <a:pt x="251" y="462"/>
                    <a:pt x="287" y="426"/>
                  </a:cubicBezTo>
                  <a:lnTo>
                    <a:pt x="453" y="259"/>
                  </a:lnTo>
                  <a:cubicBezTo>
                    <a:pt x="513" y="212"/>
                    <a:pt x="513" y="104"/>
                    <a:pt x="453" y="45"/>
                  </a:cubicBezTo>
                  <a:cubicBezTo>
                    <a:pt x="423" y="15"/>
                    <a:pt x="382" y="0"/>
                    <a:pt x="34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2"/>
            <p:cNvSpPr/>
            <p:nvPr/>
          </p:nvSpPr>
          <p:spPr>
            <a:xfrm>
              <a:off x="1841041" y="1756530"/>
              <a:ext cx="16709" cy="15468"/>
            </a:xfrm>
            <a:custGeom>
              <a:rect b="b" l="l" r="r" t="t"/>
              <a:pathLst>
                <a:path extrusionOk="0" h="486" w="525">
                  <a:moveTo>
                    <a:pt x="352" y="0"/>
                  </a:moveTo>
                  <a:cubicBezTo>
                    <a:pt x="310" y="0"/>
                    <a:pt x="269" y="15"/>
                    <a:pt x="239" y="45"/>
                  </a:cubicBezTo>
                  <a:lnTo>
                    <a:pt x="72" y="212"/>
                  </a:lnTo>
                  <a:cubicBezTo>
                    <a:pt x="1" y="271"/>
                    <a:pt x="1" y="354"/>
                    <a:pt x="60" y="438"/>
                  </a:cubicBezTo>
                  <a:cubicBezTo>
                    <a:pt x="84" y="462"/>
                    <a:pt x="132" y="485"/>
                    <a:pt x="179" y="485"/>
                  </a:cubicBezTo>
                  <a:cubicBezTo>
                    <a:pt x="227" y="485"/>
                    <a:pt x="251" y="462"/>
                    <a:pt x="298" y="438"/>
                  </a:cubicBezTo>
                  <a:lnTo>
                    <a:pt x="465" y="271"/>
                  </a:lnTo>
                  <a:cubicBezTo>
                    <a:pt x="525" y="212"/>
                    <a:pt x="525" y="104"/>
                    <a:pt x="465" y="45"/>
                  </a:cubicBezTo>
                  <a:cubicBezTo>
                    <a:pt x="435" y="15"/>
                    <a:pt x="394" y="0"/>
                    <a:pt x="35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2"/>
            <p:cNvSpPr/>
            <p:nvPr/>
          </p:nvSpPr>
          <p:spPr>
            <a:xfrm>
              <a:off x="1816025" y="1632084"/>
              <a:ext cx="17855" cy="13336"/>
            </a:xfrm>
            <a:custGeom>
              <a:rect b="b" l="l" r="r" t="t"/>
              <a:pathLst>
                <a:path extrusionOk="0" h="419" w="561">
                  <a:moveTo>
                    <a:pt x="173" y="0"/>
                  </a:moveTo>
                  <a:cubicBezTo>
                    <a:pt x="110" y="0"/>
                    <a:pt x="51" y="36"/>
                    <a:pt x="25" y="97"/>
                  </a:cubicBezTo>
                  <a:cubicBezTo>
                    <a:pt x="1" y="181"/>
                    <a:pt x="25" y="276"/>
                    <a:pt x="120" y="312"/>
                  </a:cubicBezTo>
                  <a:lnTo>
                    <a:pt x="322" y="395"/>
                  </a:lnTo>
                  <a:cubicBezTo>
                    <a:pt x="334" y="419"/>
                    <a:pt x="370" y="419"/>
                    <a:pt x="382" y="419"/>
                  </a:cubicBezTo>
                  <a:cubicBezTo>
                    <a:pt x="441" y="419"/>
                    <a:pt x="501" y="383"/>
                    <a:pt x="537" y="312"/>
                  </a:cubicBezTo>
                  <a:cubicBezTo>
                    <a:pt x="561" y="228"/>
                    <a:pt x="513" y="133"/>
                    <a:pt x="441" y="97"/>
                  </a:cubicBezTo>
                  <a:lnTo>
                    <a:pt x="239" y="14"/>
                  </a:lnTo>
                  <a:cubicBezTo>
                    <a:pt x="217" y="5"/>
                    <a:pt x="195" y="0"/>
                    <a:pt x="17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2"/>
            <p:cNvSpPr/>
            <p:nvPr/>
          </p:nvSpPr>
          <p:spPr>
            <a:xfrm>
              <a:off x="2026341" y="1721297"/>
              <a:ext cx="17855" cy="13177"/>
            </a:xfrm>
            <a:custGeom>
              <a:rect b="b" l="l" r="r" t="t"/>
              <a:pathLst>
                <a:path extrusionOk="0" h="414" w="561">
                  <a:moveTo>
                    <a:pt x="179" y="0"/>
                  </a:moveTo>
                  <a:cubicBezTo>
                    <a:pt x="114" y="0"/>
                    <a:pt x="52" y="31"/>
                    <a:pt x="25" y="104"/>
                  </a:cubicBezTo>
                  <a:cubicBezTo>
                    <a:pt x="1" y="176"/>
                    <a:pt x="25" y="283"/>
                    <a:pt x="120" y="307"/>
                  </a:cubicBezTo>
                  <a:lnTo>
                    <a:pt x="322" y="402"/>
                  </a:lnTo>
                  <a:cubicBezTo>
                    <a:pt x="334" y="414"/>
                    <a:pt x="370" y="414"/>
                    <a:pt x="382" y="414"/>
                  </a:cubicBezTo>
                  <a:cubicBezTo>
                    <a:pt x="441" y="414"/>
                    <a:pt x="501" y="378"/>
                    <a:pt x="537" y="307"/>
                  </a:cubicBezTo>
                  <a:cubicBezTo>
                    <a:pt x="560" y="235"/>
                    <a:pt x="537" y="128"/>
                    <a:pt x="441" y="104"/>
                  </a:cubicBezTo>
                  <a:lnTo>
                    <a:pt x="239" y="9"/>
                  </a:lnTo>
                  <a:cubicBezTo>
                    <a:pt x="219" y="3"/>
                    <a:pt x="199" y="0"/>
                    <a:pt x="17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2"/>
            <p:cNvSpPr/>
            <p:nvPr/>
          </p:nvSpPr>
          <p:spPr>
            <a:xfrm>
              <a:off x="1967619" y="1569702"/>
              <a:ext cx="14036" cy="16996"/>
            </a:xfrm>
            <a:custGeom>
              <a:rect b="b" l="l" r="r" t="t"/>
              <a:pathLst>
                <a:path extrusionOk="0" h="534" w="441">
                  <a:moveTo>
                    <a:pt x="267" y="1"/>
                  </a:moveTo>
                  <a:cubicBezTo>
                    <a:pt x="204" y="1"/>
                    <a:pt x="138" y="32"/>
                    <a:pt x="119" y="105"/>
                  </a:cubicBezTo>
                  <a:lnTo>
                    <a:pt x="24" y="307"/>
                  </a:lnTo>
                  <a:cubicBezTo>
                    <a:pt x="0" y="378"/>
                    <a:pt x="24" y="486"/>
                    <a:pt x="119" y="521"/>
                  </a:cubicBezTo>
                  <a:cubicBezTo>
                    <a:pt x="131" y="521"/>
                    <a:pt x="155" y="533"/>
                    <a:pt x="179" y="533"/>
                  </a:cubicBezTo>
                  <a:cubicBezTo>
                    <a:pt x="239" y="533"/>
                    <a:pt x="298" y="498"/>
                    <a:pt x="322" y="426"/>
                  </a:cubicBezTo>
                  <a:lnTo>
                    <a:pt x="417" y="224"/>
                  </a:lnTo>
                  <a:cubicBezTo>
                    <a:pt x="441" y="140"/>
                    <a:pt x="417" y="45"/>
                    <a:pt x="322" y="9"/>
                  </a:cubicBezTo>
                  <a:cubicBezTo>
                    <a:pt x="305" y="4"/>
                    <a:pt x="286" y="1"/>
                    <a:pt x="2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2"/>
            <p:cNvSpPr/>
            <p:nvPr/>
          </p:nvSpPr>
          <p:spPr>
            <a:xfrm>
              <a:off x="1877802" y="1780019"/>
              <a:ext cx="14450" cy="16996"/>
            </a:xfrm>
            <a:custGeom>
              <a:rect b="b" l="l" r="r" t="t"/>
              <a:pathLst>
                <a:path extrusionOk="0" h="534" w="454">
                  <a:moveTo>
                    <a:pt x="279" y="1"/>
                  </a:moveTo>
                  <a:cubicBezTo>
                    <a:pt x="216" y="1"/>
                    <a:pt x="147" y="32"/>
                    <a:pt x="120" y="105"/>
                  </a:cubicBezTo>
                  <a:lnTo>
                    <a:pt x="36" y="307"/>
                  </a:lnTo>
                  <a:cubicBezTo>
                    <a:pt x="1" y="378"/>
                    <a:pt x="48" y="486"/>
                    <a:pt x="120" y="509"/>
                  </a:cubicBezTo>
                  <a:cubicBezTo>
                    <a:pt x="144" y="533"/>
                    <a:pt x="167" y="533"/>
                    <a:pt x="179" y="533"/>
                  </a:cubicBezTo>
                  <a:cubicBezTo>
                    <a:pt x="239" y="533"/>
                    <a:pt x="298" y="497"/>
                    <a:pt x="334" y="426"/>
                  </a:cubicBezTo>
                  <a:lnTo>
                    <a:pt x="417" y="224"/>
                  </a:lnTo>
                  <a:cubicBezTo>
                    <a:pt x="453" y="140"/>
                    <a:pt x="417" y="45"/>
                    <a:pt x="334" y="9"/>
                  </a:cubicBezTo>
                  <a:cubicBezTo>
                    <a:pt x="317" y="4"/>
                    <a:pt x="298" y="1"/>
                    <a:pt x="27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2"/>
            <p:cNvSpPr/>
            <p:nvPr/>
          </p:nvSpPr>
          <p:spPr>
            <a:xfrm>
              <a:off x="1879711" y="1568652"/>
              <a:ext cx="14418" cy="16900"/>
            </a:xfrm>
            <a:custGeom>
              <a:rect b="b" l="l" r="r" t="t"/>
              <a:pathLst>
                <a:path extrusionOk="0" h="531" w="453">
                  <a:moveTo>
                    <a:pt x="169" y="0"/>
                  </a:moveTo>
                  <a:cubicBezTo>
                    <a:pt x="153" y="0"/>
                    <a:pt x="136" y="2"/>
                    <a:pt x="119" y="7"/>
                  </a:cubicBezTo>
                  <a:cubicBezTo>
                    <a:pt x="48" y="42"/>
                    <a:pt x="0" y="138"/>
                    <a:pt x="36" y="221"/>
                  </a:cubicBezTo>
                  <a:lnTo>
                    <a:pt x="119" y="423"/>
                  </a:lnTo>
                  <a:cubicBezTo>
                    <a:pt x="155" y="495"/>
                    <a:pt x="214" y="531"/>
                    <a:pt x="274" y="531"/>
                  </a:cubicBezTo>
                  <a:cubicBezTo>
                    <a:pt x="286" y="531"/>
                    <a:pt x="322" y="531"/>
                    <a:pt x="334" y="519"/>
                  </a:cubicBezTo>
                  <a:cubicBezTo>
                    <a:pt x="405" y="483"/>
                    <a:pt x="453" y="400"/>
                    <a:pt x="417" y="304"/>
                  </a:cubicBezTo>
                  <a:lnTo>
                    <a:pt x="334" y="102"/>
                  </a:lnTo>
                  <a:cubicBezTo>
                    <a:pt x="304" y="43"/>
                    <a:pt x="243" y="0"/>
                    <a:pt x="16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2"/>
            <p:cNvSpPr/>
            <p:nvPr/>
          </p:nvSpPr>
          <p:spPr>
            <a:xfrm>
              <a:off x="1965709" y="1780846"/>
              <a:ext cx="14068" cy="16900"/>
            </a:xfrm>
            <a:custGeom>
              <a:rect b="b" l="l" r="r" t="t"/>
              <a:pathLst>
                <a:path extrusionOk="0" h="531" w="442">
                  <a:moveTo>
                    <a:pt x="189" y="0"/>
                  </a:moveTo>
                  <a:cubicBezTo>
                    <a:pt x="166" y="0"/>
                    <a:pt x="143" y="6"/>
                    <a:pt x="120" y="19"/>
                  </a:cubicBezTo>
                  <a:cubicBezTo>
                    <a:pt x="37" y="43"/>
                    <a:pt x="1" y="138"/>
                    <a:pt x="25" y="221"/>
                  </a:cubicBezTo>
                  <a:lnTo>
                    <a:pt x="120" y="424"/>
                  </a:lnTo>
                  <a:cubicBezTo>
                    <a:pt x="144" y="483"/>
                    <a:pt x="203" y="531"/>
                    <a:pt x="263" y="531"/>
                  </a:cubicBezTo>
                  <a:cubicBezTo>
                    <a:pt x="275" y="531"/>
                    <a:pt x="310" y="531"/>
                    <a:pt x="322" y="519"/>
                  </a:cubicBezTo>
                  <a:cubicBezTo>
                    <a:pt x="394" y="483"/>
                    <a:pt x="441" y="400"/>
                    <a:pt x="418" y="305"/>
                  </a:cubicBezTo>
                  <a:lnTo>
                    <a:pt x="322" y="102"/>
                  </a:lnTo>
                  <a:cubicBezTo>
                    <a:pt x="305" y="42"/>
                    <a:pt x="250" y="0"/>
                    <a:pt x="1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2"/>
            <p:cNvSpPr/>
            <p:nvPr/>
          </p:nvSpPr>
          <p:spPr>
            <a:xfrm>
              <a:off x="2026723" y="1633644"/>
              <a:ext cx="17855" cy="13304"/>
            </a:xfrm>
            <a:custGeom>
              <a:rect b="b" l="l" r="r" t="t"/>
              <a:pathLst>
                <a:path extrusionOk="0" h="418" w="561">
                  <a:moveTo>
                    <a:pt x="387" y="0"/>
                  </a:moveTo>
                  <a:cubicBezTo>
                    <a:pt x="366" y="0"/>
                    <a:pt x="345" y="4"/>
                    <a:pt x="322" y="13"/>
                  </a:cubicBezTo>
                  <a:lnTo>
                    <a:pt x="120" y="96"/>
                  </a:lnTo>
                  <a:cubicBezTo>
                    <a:pt x="48" y="132"/>
                    <a:pt x="1" y="215"/>
                    <a:pt x="25" y="310"/>
                  </a:cubicBezTo>
                  <a:cubicBezTo>
                    <a:pt x="60" y="382"/>
                    <a:pt x="120" y="417"/>
                    <a:pt x="179" y="417"/>
                  </a:cubicBezTo>
                  <a:cubicBezTo>
                    <a:pt x="191" y="417"/>
                    <a:pt x="227" y="417"/>
                    <a:pt x="239" y="394"/>
                  </a:cubicBezTo>
                  <a:lnTo>
                    <a:pt x="441" y="310"/>
                  </a:lnTo>
                  <a:cubicBezTo>
                    <a:pt x="513" y="274"/>
                    <a:pt x="560" y="191"/>
                    <a:pt x="537" y="96"/>
                  </a:cubicBezTo>
                  <a:cubicBezTo>
                    <a:pt x="509" y="41"/>
                    <a:pt x="454" y="0"/>
                    <a:pt x="38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2"/>
            <p:cNvSpPr/>
            <p:nvPr/>
          </p:nvSpPr>
          <p:spPr>
            <a:xfrm>
              <a:off x="1814911" y="1719419"/>
              <a:ext cx="18205" cy="13177"/>
            </a:xfrm>
            <a:custGeom>
              <a:rect b="b" l="l" r="r" t="t"/>
              <a:pathLst>
                <a:path extrusionOk="0" h="414" w="572">
                  <a:moveTo>
                    <a:pt x="382" y="1"/>
                  </a:moveTo>
                  <a:cubicBezTo>
                    <a:pt x="365" y="1"/>
                    <a:pt x="348" y="3"/>
                    <a:pt x="334" y="8"/>
                  </a:cubicBezTo>
                  <a:lnTo>
                    <a:pt x="119" y="104"/>
                  </a:lnTo>
                  <a:cubicBezTo>
                    <a:pt x="48" y="127"/>
                    <a:pt x="0" y="223"/>
                    <a:pt x="36" y="306"/>
                  </a:cubicBezTo>
                  <a:cubicBezTo>
                    <a:pt x="60" y="366"/>
                    <a:pt x="119" y="413"/>
                    <a:pt x="179" y="413"/>
                  </a:cubicBezTo>
                  <a:cubicBezTo>
                    <a:pt x="191" y="413"/>
                    <a:pt x="226" y="413"/>
                    <a:pt x="238" y="389"/>
                  </a:cubicBezTo>
                  <a:lnTo>
                    <a:pt x="453" y="306"/>
                  </a:lnTo>
                  <a:cubicBezTo>
                    <a:pt x="524" y="270"/>
                    <a:pt x="572" y="187"/>
                    <a:pt x="536" y="92"/>
                  </a:cubicBezTo>
                  <a:cubicBezTo>
                    <a:pt x="517" y="35"/>
                    <a:pt x="446" y="1"/>
                    <a:pt x="38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 name="Google Shape;1007;p42"/>
          <p:cNvGrpSpPr/>
          <p:nvPr/>
        </p:nvGrpSpPr>
        <p:grpSpPr>
          <a:xfrm>
            <a:off x="3839706" y="3004335"/>
            <a:ext cx="353954" cy="318880"/>
            <a:chOff x="3988156" y="3380210"/>
            <a:chExt cx="353954" cy="318880"/>
          </a:xfrm>
        </p:grpSpPr>
        <p:sp>
          <p:nvSpPr>
            <p:cNvPr id="1008" name="Google Shape;1008;p42"/>
            <p:cNvSpPr/>
            <p:nvPr/>
          </p:nvSpPr>
          <p:spPr>
            <a:xfrm>
              <a:off x="4134053" y="3446156"/>
              <a:ext cx="28454" cy="49269"/>
            </a:xfrm>
            <a:custGeom>
              <a:rect b="b" l="l" r="r" t="t"/>
              <a:pathLst>
                <a:path extrusionOk="0" h="1548" w="894">
                  <a:moveTo>
                    <a:pt x="417" y="286"/>
                  </a:moveTo>
                  <a:lnTo>
                    <a:pt x="417" y="572"/>
                  </a:lnTo>
                  <a:cubicBezTo>
                    <a:pt x="298" y="524"/>
                    <a:pt x="274" y="500"/>
                    <a:pt x="274" y="417"/>
                  </a:cubicBezTo>
                  <a:cubicBezTo>
                    <a:pt x="274" y="345"/>
                    <a:pt x="346" y="298"/>
                    <a:pt x="417" y="286"/>
                  </a:cubicBezTo>
                  <a:close/>
                  <a:moveTo>
                    <a:pt x="524" y="869"/>
                  </a:moveTo>
                  <a:cubicBezTo>
                    <a:pt x="643" y="917"/>
                    <a:pt x="655" y="976"/>
                    <a:pt x="655" y="1048"/>
                  </a:cubicBezTo>
                  <a:cubicBezTo>
                    <a:pt x="655" y="1119"/>
                    <a:pt x="596" y="1179"/>
                    <a:pt x="524" y="1191"/>
                  </a:cubicBezTo>
                  <a:lnTo>
                    <a:pt x="524" y="869"/>
                  </a:lnTo>
                  <a:close/>
                  <a:moveTo>
                    <a:pt x="477" y="0"/>
                  </a:moveTo>
                  <a:cubicBezTo>
                    <a:pt x="453" y="0"/>
                    <a:pt x="417" y="24"/>
                    <a:pt x="417" y="48"/>
                  </a:cubicBezTo>
                  <a:lnTo>
                    <a:pt x="417" y="107"/>
                  </a:lnTo>
                  <a:cubicBezTo>
                    <a:pt x="191" y="131"/>
                    <a:pt x="60" y="250"/>
                    <a:pt x="60" y="476"/>
                  </a:cubicBezTo>
                  <a:cubicBezTo>
                    <a:pt x="60" y="703"/>
                    <a:pt x="227" y="774"/>
                    <a:pt x="417" y="845"/>
                  </a:cubicBezTo>
                  <a:lnTo>
                    <a:pt x="417" y="1226"/>
                  </a:lnTo>
                  <a:cubicBezTo>
                    <a:pt x="310" y="1203"/>
                    <a:pt x="274" y="1179"/>
                    <a:pt x="179" y="1107"/>
                  </a:cubicBezTo>
                  <a:cubicBezTo>
                    <a:pt x="160" y="1093"/>
                    <a:pt x="143" y="1087"/>
                    <a:pt x="127" y="1087"/>
                  </a:cubicBezTo>
                  <a:cubicBezTo>
                    <a:pt x="101" y="1087"/>
                    <a:pt x="77" y="1102"/>
                    <a:pt x="48" y="1131"/>
                  </a:cubicBezTo>
                  <a:cubicBezTo>
                    <a:pt x="0" y="1191"/>
                    <a:pt x="0" y="1250"/>
                    <a:pt x="48" y="1298"/>
                  </a:cubicBezTo>
                  <a:cubicBezTo>
                    <a:pt x="120" y="1405"/>
                    <a:pt x="274" y="1453"/>
                    <a:pt x="417" y="1453"/>
                  </a:cubicBezTo>
                  <a:lnTo>
                    <a:pt x="417" y="1512"/>
                  </a:lnTo>
                  <a:cubicBezTo>
                    <a:pt x="417" y="1536"/>
                    <a:pt x="453" y="1548"/>
                    <a:pt x="477" y="1548"/>
                  </a:cubicBezTo>
                  <a:cubicBezTo>
                    <a:pt x="512" y="1548"/>
                    <a:pt x="536" y="1536"/>
                    <a:pt x="536" y="1512"/>
                  </a:cubicBezTo>
                  <a:lnTo>
                    <a:pt x="536" y="1453"/>
                  </a:lnTo>
                  <a:cubicBezTo>
                    <a:pt x="727" y="1417"/>
                    <a:pt x="893" y="1298"/>
                    <a:pt x="893" y="1048"/>
                  </a:cubicBezTo>
                  <a:cubicBezTo>
                    <a:pt x="893" y="798"/>
                    <a:pt x="751" y="691"/>
                    <a:pt x="536" y="619"/>
                  </a:cubicBezTo>
                  <a:lnTo>
                    <a:pt x="536" y="286"/>
                  </a:lnTo>
                  <a:cubicBezTo>
                    <a:pt x="584" y="286"/>
                    <a:pt x="631" y="298"/>
                    <a:pt x="667" y="333"/>
                  </a:cubicBezTo>
                  <a:cubicBezTo>
                    <a:pt x="694" y="340"/>
                    <a:pt x="726" y="363"/>
                    <a:pt x="759" y="363"/>
                  </a:cubicBezTo>
                  <a:cubicBezTo>
                    <a:pt x="783" y="363"/>
                    <a:pt x="808" y="350"/>
                    <a:pt x="834" y="310"/>
                  </a:cubicBezTo>
                  <a:cubicBezTo>
                    <a:pt x="870" y="274"/>
                    <a:pt x="882" y="214"/>
                    <a:pt x="822" y="167"/>
                  </a:cubicBezTo>
                  <a:cubicBezTo>
                    <a:pt x="751" y="107"/>
                    <a:pt x="631" y="95"/>
                    <a:pt x="536" y="95"/>
                  </a:cubicBezTo>
                  <a:lnTo>
                    <a:pt x="536" y="48"/>
                  </a:lnTo>
                  <a:cubicBezTo>
                    <a:pt x="536" y="12"/>
                    <a:pt x="501" y="0"/>
                    <a:pt x="47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2"/>
            <p:cNvSpPr/>
            <p:nvPr/>
          </p:nvSpPr>
          <p:spPr>
            <a:xfrm>
              <a:off x="4188988" y="3398001"/>
              <a:ext cx="81510" cy="81510"/>
            </a:xfrm>
            <a:custGeom>
              <a:rect b="b" l="l" r="r" t="t"/>
              <a:pathLst>
                <a:path extrusionOk="0" h="2561" w="2561">
                  <a:moveTo>
                    <a:pt x="1287" y="311"/>
                  </a:moveTo>
                  <a:cubicBezTo>
                    <a:pt x="1823" y="311"/>
                    <a:pt x="2251" y="739"/>
                    <a:pt x="2251" y="1275"/>
                  </a:cubicBezTo>
                  <a:cubicBezTo>
                    <a:pt x="2251" y="1811"/>
                    <a:pt x="1823" y="2251"/>
                    <a:pt x="1287" y="2251"/>
                  </a:cubicBezTo>
                  <a:cubicBezTo>
                    <a:pt x="751" y="2251"/>
                    <a:pt x="310" y="1811"/>
                    <a:pt x="310" y="1275"/>
                  </a:cubicBezTo>
                  <a:cubicBezTo>
                    <a:pt x="310" y="739"/>
                    <a:pt x="751" y="311"/>
                    <a:pt x="1287" y="311"/>
                  </a:cubicBezTo>
                  <a:close/>
                  <a:moveTo>
                    <a:pt x="1287" y="1"/>
                  </a:moveTo>
                  <a:cubicBezTo>
                    <a:pt x="572" y="1"/>
                    <a:pt x="1" y="584"/>
                    <a:pt x="1" y="1275"/>
                  </a:cubicBezTo>
                  <a:cubicBezTo>
                    <a:pt x="1" y="1989"/>
                    <a:pt x="584" y="2561"/>
                    <a:pt x="1287" y="2561"/>
                  </a:cubicBezTo>
                  <a:cubicBezTo>
                    <a:pt x="2001" y="2561"/>
                    <a:pt x="2561" y="1977"/>
                    <a:pt x="2561" y="1275"/>
                  </a:cubicBezTo>
                  <a:cubicBezTo>
                    <a:pt x="2561" y="584"/>
                    <a:pt x="2001" y="1"/>
                    <a:pt x="128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2"/>
            <p:cNvSpPr/>
            <p:nvPr/>
          </p:nvSpPr>
          <p:spPr>
            <a:xfrm>
              <a:off x="4090863" y="3380210"/>
              <a:ext cx="195930" cy="146311"/>
            </a:xfrm>
            <a:custGeom>
              <a:rect b="b" l="l" r="r" t="t"/>
              <a:pathLst>
                <a:path extrusionOk="0" h="4597" w="6156">
                  <a:moveTo>
                    <a:pt x="1810" y="1834"/>
                  </a:moveTo>
                  <a:cubicBezTo>
                    <a:pt x="2131" y="1834"/>
                    <a:pt x="2429" y="2001"/>
                    <a:pt x="2608" y="2274"/>
                  </a:cubicBezTo>
                  <a:cubicBezTo>
                    <a:pt x="2643" y="2405"/>
                    <a:pt x="2703" y="2536"/>
                    <a:pt x="2762" y="2667"/>
                  </a:cubicBezTo>
                  <a:cubicBezTo>
                    <a:pt x="2762" y="2715"/>
                    <a:pt x="2774" y="2763"/>
                    <a:pt x="2774" y="2810"/>
                  </a:cubicBezTo>
                  <a:cubicBezTo>
                    <a:pt x="2774" y="3346"/>
                    <a:pt x="2346" y="3775"/>
                    <a:pt x="1810" y="3775"/>
                  </a:cubicBezTo>
                  <a:cubicBezTo>
                    <a:pt x="1274" y="3775"/>
                    <a:pt x="834" y="3346"/>
                    <a:pt x="834" y="2810"/>
                  </a:cubicBezTo>
                  <a:cubicBezTo>
                    <a:pt x="834" y="2274"/>
                    <a:pt x="1274" y="1834"/>
                    <a:pt x="1810" y="1834"/>
                  </a:cubicBezTo>
                  <a:close/>
                  <a:moveTo>
                    <a:pt x="1810" y="1322"/>
                  </a:moveTo>
                  <a:cubicBezTo>
                    <a:pt x="2084" y="1322"/>
                    <a:pt x="2346" y="1393"/>
                    <a:pt x="2584" y="1536"/>
                  </a:cubicBezTo>
                  <a:cubicBezTo>
                    <a:pt x="2560" y="1620"/>
                    <a:pt x="2560" y="1703"/>
                    <a:pt x="2548" y="1774"/>
                  </a:cubicBezTo>
                  <a:cubicBezTo>
                    <a:pt x="2346" y="1632"/>
                    <a:pt x="2072" y="1536"/>
                    <a:pt x="1810" y="1536"/>
                  </a:cubicBezTo>
                  <a:cubicBezTo>
                    <a:pt x="1096" y="1536"/>
                    <a:pt x="524" y="2120"/>
                    <a:pt x="524" y="2822"/>
                  </a:cubicBezTo>
                  <a:cubicBezTo>
                    <a:pt x="524" y="3537"/>
                    <a:pt x="1107" y="4096"/>
                    <a:pt x="1810" y="4096"/>
                  </a:cubicBezTo>
                  <a:cubicBezTo>
                    <a:pt x="2417" y="4096"/>
                    <a:pt x="2917" y="3668"/>
                    <a:pt x="3060" y="3108"/>
                  </a:cubicBezTo>
                  <a:cubicBezTo>
                    <a:pt x="3120" y="3167"/>
                    <a:pt x="3155" y="3203"/>
                    <a:pt x="3239" y="3263"/>
                  </a:cubicBezTo>
                  <a:cubicBezTo>
                    <a:pt x="3036" y="3882"/>
                    <a:pt x="2477" y="4299"/>
                    <a:pt x="1810" y="4299"/>
                  </a:cubicBezTo>
                  <a:cubicBezTo>
                    <a:pt x="988" y="4299"/>
                    <a:pt x="322" y="3620"/>
                    <a:pt x="322" y="2810"/>
                  </a:cubicBezTo>
                  <a:cubicBezTo>
                    <a:pt x="322" y="1989"/>
                    <a:pt x="988" y="1322"/>
                    <a:pt x="1810" y="1322"/>
                  </a:cubicBezTo>
                  <a:close/>
                  <a:moveTo>
                    <a:pt x="4382" y="0"/>
                  </a:moveTo>
                  <a:cubicBezTo>
                    <a:pt x="3608" y="0"/>
                    <a:pt x="2929" y="500"/>
                    <a:pt x="2679" y="1179"/>
                  </a:cubicBezTo>
                  <a:cubicBezTo>
                    <a:pt x="2417" y="1036"/>
                    <a:pt x="2131" y="953"/>
                    <a:pt x="1822" y="953"/>
                  </a:cubicBezTo>
                  <a:cubicBezTo>
                    <a:pt x="822" y="953"/>
                    <a:pt x="0" y="1774"/>
                    <a:pt x="0" y="2775"/>
                  </a:cubicBezTo>
                  <a:cubicBezTo>
                    <a:pt x="0" y="3775"/>
                    <a:pt x="822" y="4596"/>
                    <a:pt x="1822" y="4596"/>
                  </a:cubicBezTo>
                  <a:cubicBezTo>
                    <a:pt x="2596" y="4596"/>
                    <a:pt x="3262" y="4120"/>
                    <a:pt x="3512" y="3417"/>
                  </a:cubicBezTo>
                  <a:cubicBezTo>
                    <a:pt x="3763" y="3548"/>
                    <a:pt x="4060" y="3644"/>
                    <a:pt x="4382" y="3644"/>
                  </a:cubicBezTo>
                  <a:cubicBezTo>
                    <a:pt x="4798" y="3644"/>
                    <a:pt x="5191" y="3489"/>
                    <a:pt x="5513" y="3239"/>
                  </a:cubicBezTo>
                  <a:cubicBezTo>
                    <a:pt x="5822" y="2989"/>
                    <a:pt x="6049" y="2632"/>
                    <a:pt x="6132" y="2239"/>
                  </a:cubicBezTo>
                  <a:cubicBezTo>
                    <a:pt x="6156" y="2167"/>
                    <a:pt x="6096" y="2072"/>
                    <a:pt x="6013" y="2060"/>
                  </a:cubicBezTo>
                  <a:cubicBezTo>
                    <a:pt x="6004" y="2059"/>
                    <a:pt x="5996" y="2058"/>
                    <a:pt x="5987" y="2058"/>
                  </a:cubicBezTo>
                  <a:cubicBezTo>
                    <a:pt x="5911" y="2058"/>
                    <a:pt x="5833" y="2104"/>
                    <a:pt x="5822" y="2179"/>
                  </a:cubicBezTo>
                  <a:cubicBezTo>
                    <a:pt x="5656" y="2870"/>
                    <a:pt x="5060" y="3322"/>
                    <a:pt x="4370" y="3322"/>
                  </a:cubicBezTo>
                  <a:cubicBezTo>
                    <a:pt x="3834" y="3322"/>
                    <a:pt x="3334" y="3048"/>
                    <a:pt x="3072" y="2572"/>
                  </a:cubicBezTo>
                  <a:cubicBezTo>
                    <a:pt x="3036" y="2417"/>
                    <a:pt x="2977" y="2274"/>
                    <a:pt x="2905" y="2132"/>
                  </a:cubicBezTo>
                  <a:cubicBezTo>
                    <a:pt x="2715" y="1215"/>
                    <a:pt x="3429" y="334"/>
                    <a:pt x="4370" y="334"/>
                  </a:cubicBezTo>
                  <a:cubicBezTo>
                    <a:pt x="5060" y="334"/>
                    <a:pt x="5656" y="810"/>
                    <a:pt x="5822" y="1477"/>
                  </a:cubicBezTo>
                  <a:cubicBezTo>
                    <a:pt x="5832" y="1556"/>
                    <a:pt x="5899" y="1602"/>
                    <a:pt x="5969" y="1602"/>
                  </a:cubicBezTo>
                  <a:cubicBezTo>
                    <a:pt x="5984" y="1602"/>
                    <a:pt x="5998" y="1600"/>
                    <a:pt x="6013" y="1596"/>
                  </a:cubicBezTo>
                  <a:cubicBezTo>
                    <a:pt x="6108" y="1584"/>
                    <a:pt x="6144" y="1489"/>
                    <a:pt x="6132" y="1405"/>
                  </a:cubicBezTo>
                  <a:cubicBezTo>
                    <a:pt x="6049" y="1024"/>
                    <a:pt x="5822" y="667"/>
                    <a:pt x="5513" y="405"/>
                  </a:cubicBezTo>
                  <a:cubicBezTo>
                    <a:pt x="5191" y="155"/>
                    <a:pt x="4775" y="0"/>
                    <a:pt x="438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2"/>
            <p:cNvSpPr/>
            <p:nvPr/>
          </p:nvSpPr>
          <p:spPr>
            <a:xfrm>
              <a:off x="4215914" y="3415061"/>
              <a:ext cx="28072" cy="49301"/>
            </a:xfrm>
            <a:custGeom>
              <a:rect b="b" l="l" r="r" t="t"/>
              <a:pathLst>
                <a:path extrusionOk="0" h="1549" w="882">
                  <a:moveTo>
                    <a:pt x="405" y="298"/>
                  </a:moveTo>
                  <a:lnTo>
                    <a:pt x="405" y="584"/>
                  </a:lnTo>
                  <a:cubicBezTo>
                    <a:pt x="286" y="537"/>
                    <a:pt x="262" y="501"/>
                    <a:pt x="262" y="429"/>
                  </a:cubicBezTo>
                  <a:cubicBezTo>
                    <a:pt x="262" y="358"/>
                    <a:pt x="334" y="310"/>
                    <a:pt x="405" y="298"/>
                  </a:cubicBezTo>
                  <a:close/>
                  <a:moveTo>
                    <a:pt x="512" y="882"/>
                  </a:moveTo>
                  <a:cubicBezTo>
                    <a:pt x="631" y="918"/>
                    <a:pt x="643" y="977"/>
                    <a:pt x="643" y="1060"/>
                  </a:cubicBezTo>
                  <a:cubicBezTo>
                    <a:pt x="643" y="1144"/>
                    <a:pt x="584" y="1191"/>
                    <a:pt x="512" y="1203"/>
                  </a:cubicBezTo>
                  <a:lnTo>
                    <a:pt x="512" y="882"/>
                  </a:lnTo>
                  <a:close/>
                  <a:moveTo>
                    <a:pt x="465" y="1"/>
                  </a:moveTo>
                  <a:cubicBezTo>
                    <a:pt x="441" y="1"/>
                    <a:pt x="405" y="13"/>
                    <a:pt x="405" y="48"/>
                  </a:cubicBezTo>
                  <a:lnTo>
                    <a:pt x="405" y="96"/>
                  </a:lnTo>
                  <a:cubicBezTo>
                    <a:pt x="179" y="132"/>
                    <a:pt x="48" y="251"/>
                    <a:pt x="48" y="477"/>
                  </a:cubicBezTo>
                  <a:cubicBezTo>
                    <a:pt x="48" y="715"/>
                    <a:pt x="226" y="787"/>
                    <a:pt x="405" y="846"/>
                  </a:cubicBezTo>
                  <a:lnTo>
                    <a:pt x="405" y="1215"/>
                  </a:lnTo>
                  <a:cubicBezTo>
                    <a:pt x="298" y="1203"/>
                    <a:pt x="262" y="1156"/>
                    <a:pt x="167" y="1096"/>
                  </a:cubicBezTo>
                  <a:cubicBezTo>
                    <a:pt x="150" y="1084"/>
                    <a:pt x="133" y="1079"/>
                    <a:pt x="117" y="1079"/>
                  </a:cubicBezTo>
                  <a:cubicBezTo>
                    <a:pt x="53" y="1079"/>
                    <a:pt x="0" y="1158"/>
                    <a:pt x="0" y="1215"/>
                  </a:cubicBezTo>
                  <a:cubicBezTo>
                    <a:pt x="0" y="1251"/>
                    <a:pt x="24" y="1275"/>
                    <a:pt x="36" y="1299"/>
                  </a:cubicBezTo>
                  <a:cubicBezTo>
                    <a:pt x="107" y="1394"/>
                    <a:pt x="274" y="1441"/>
                    <a:pt x="405" y="1441"/>
                  </a:cubicBezTo>
                  <a:lnTo>
                    <a:pt x="405" y="1501"/>
                  </a:lnTo>
                  <a:cubicBezTo>
                    <a:pt x="405" y="1537"/>
                    <a:pt x="441" y="1549"/>
                    <a:pt x="465" y="1549"/>
                  </a:cubicBezTo>
                  <a:cubicBezTo>
                    <a:pt x="500" y="1549"/>
                    <a:pt x="524" y="1525"/>
                    <a:pt x="524" y="1501"/>
                  </a:cubicBezTo>
                  <a:lnTo>
                    <a:pt x="524" y="1441"/>
                  </a:lnTo>
                  <a:cubicBezTo>
                    <a:pt x="715" y="1406"/>
                    <a:pt x="881" y="1299"/>
                    <a:pt x="881" y="1037"/>
                  </a:cubicBezTo>
                  <a:cubicBezTo>
                    <a:pt x="881" y="787"/>
                    <a:pt x="715" y="703"/>
                    <a:pt x="524" y="620"/>
                  </a:cubicBezTo>
                  <a:lnTo>
                    <a:pt x="524" y="298"/>
                  </a:lnTo>
                  <a:cubicBezTo>
                    <a:pt x="596" y="298"/>
                    <a:pt x="631" y="310"/>
                    <a:pt x="703" y="358"/>
                  </a:cubicBezTo>
                  <a:cubicBezTo>
                    <a:pt x="717" y="362"/>
                    <a:pt x="732" y="364"/>
                    <a:pt x="746" y="364"/>
                  </a:cubicBezTo>
                  <a:cubicBezTo>
                    <a:pt x="777" y="364"/>
                    <a:pt x="805" y="351"/>
                    <a:pt x="822" y="310"/>
                  </a:cubicBezTo>
                  <a:cubicBezTo>
                    <a:pt x="857" y="263"/>
                    <a:pt x="869" y="203"/>
                    <a:pt x="810" y="156"/>
                  </a:cubicBezTo>
                  <a:cubicBezTo>
                    <a:pt x="738" y="96"/>
                    <a:pt x="619" y="84"/>
                    <a:pt x="524" y="84"/>
                  </a:cubicBezTo>
                  <a:lnTo>
                    <a:pt x="524" y="48"/>
                  </a:lnTo>
                  <a:cubicBezTo>
                    <a:pt x="524" y="13"/>
                    <a:pt x="500" y="1"/>
                    <a:pt x="4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2"/>
            <p:cNvSpPr/>
            <p:nvPr/>
          </p:nvSpPr>
          <p:spPr>
            <a:xfrm>
              <a:off x="3988156" y="3495935"/>
              <a:ext cx="353954" cy="203155"/>
            </a:xfrm>
            <a:custGeom>
              <a:rect b="b" l="l" r="r" t="t"/>
              <a:pathLst>
                <a:path extrusionOk="0" h="6383" w="11121">
                  <a:moveTo>
                    <a:pt x="3525" y="1884"/>
                  </a:moveTo>
                  <a:cubicBezTo>
                    <a:pt x="3540" y="1884"/>
                    <a:pt x="3561" y="1898"/>
                    <a:pt x="3561" y="1925"/>
                  </a:cubicBezTo>
                  <a:cubicBezTo>
                    <a:pt x="3632" y="2103"/>
                    <a:pt x="4632" y="4770"/>
                    <a:pt x="4680" y="4854"/>
                  </a:cubicBezTo>
                  <a:cubicBezTo>
                    <a:pt x="4692" y="4865"/>
                    <a:pt x="4680" y="4901"/>
                    <a:pt x="4644" y="4901"/>
                  </a:cubicBezTo>
                  <a:lnTo>
                    <a:pt x="3930" y="5163"/>
                  </a:lnTo>
                  <a:cubicBezTo>
                    <a:pt x="3882" y="5032"/>
                    <a:pt x="2870" y="2341"/>
                    <a:pt x="2799" y="2163"/>
                  </a:cubicBezTo>
                  <a:lnTo>
                    <a:pt x="3513" y="1889"/>
                  </a:lnTo>
                  <a:cubicBezTo>
                    <a:pt x="3516" y="1886"/>
                    <a:pt x="3520" y="1884"/>
                    <a:pt x="3525" y="1884"/>
                  </a:cubicBezTo>
                  <a:close/>
                  <a:moveTo>
                    <a:pt x="2501" y="2294"/>
                  </a:moveTo>
                  <a:lnTo>
                    <a:pt x="3632" y="5306"/>
                  </a:lnTo>
                  <a:cubicBezTo>
                    <a:pt x="3096" y="5496"/>
                    <a:pt x="1763" y="5997"/>
                    <a:pt x="1536" y="6092"/>
                  </a:cubicBezTo>
                  <a:cubicBezTo>
                    <a:pt x="1528" y="6095"/>
                    <a:pt x="1520" y="6096"/>
                    <a:pt x="1511" y="6096"/>
                  </a:cubicBezTo>
                  <a:cubicBezTo>
                    <a:pt x="1485" y="6096"/>
                    <a:pt x="1459" y="6081"/>
                    <a:pt x="1441" y="6044"/>
                  </a:cubicBezTo>
                  <a:lnTo>
                    <a:pt x="358" y="3175"/>
                  </a:lnTo>
                  <a:cubicBezTo>
                    <a:pt x="346" y="3139"/>
                    <a:pt x="358" y="3103"/>
                    <a:pt x="405" y="3080"/>
                  </a:cubicBezTo>
                  <a:cubicBezTo>
                    <a:pt x="1084" y="2829"/>
                    <a:pt x="2025" y="2472"/>
                    <a:pt x="2501" y="2294"/>
                  </a:cubicBezTo>
                  <a:close/>
                  <a:moveTo>
                    <a:pt x="10195" y="0"/>
                  </a:moveTo>
                  <a:cubicBezTo>
                    <a:pt x="9949" y="0"/>
                    <a:pt x="9714" y="126"/>
                    <a:pt x="9537" y="282"/>
                  </a:cubicBezTo>
                  <a:lnTo>
                    <a:pt x="7835" y="1698"/>
                  </a:lnTo>
                  <a:cubicBezTo>
                    <a:pt x="7740" y="1496"/>
                    <a:pt x="7537" y="1282"/>
                    <a:pt x="7144" y="1282"/>
                  </a:cubicBezTo>
                  <a:cubicBezTo>
                    <a:pt x="6745" y="1282"/>
                    <a:pt x="6434" y="1280"/>
                    <a:pt x="6185" y="1280"/>
                  </a:cubicBezTo>
                  <a:cubicBezTo>
                    <a:pt x="5437" y="1280"/>
                    <a:pt x="5254" y="1294"/>
                    <a:pt x="4977" y="1401"/>
                  </a:cubicBezTo>
                  <a:lnTo>
                    <a:pt x="3882" y="1853"/>
                  </a:lnTo>
                  <a:lnTo>
                    <a:pt x="3870" y="1806"/>
                  </a:lnTo>
                  <a:cubicBezTo>
                    <a:pt x="3814" y="1665"/>
                    <a:pt x="3669" y="1569"/>
                    <a:pt x="3523" y="1569"/>
                  </a:cubicBezTo>
                  <a:cubicBezTo>
                    <a:pt x="3484" y="1569"/>
                    <a:pt x="3444" y="1576"/>
                    <a:pt x="3406" y="1591"/>
                  </a:cubicBezTo>
                  <a:lnTo>
                    <a:pt x="2596" y="1913"/>
                  </a:lnTo>
                  <a:cubicBezTo>
                    <a:pt x="2239" y="2044"/>
                    <a:pt x="1084" y="2472"/>
                    <a:pt x="298" y="2770"/>
                  </a:cubicBezTo>
                  <a:cubicBezTo>
                    <a:pt x="108" y="2841"/>
                    <a:pt x="1" y="3068"/>
                    <a:pt x="72" y="3258"/>
                  </a:cubicBezTo>
                  <a:lnTo>
                    <a:pt x="1167" y="6139"/>
                  </a:lnTo>
                  <a:cubicBezTo>
                    <a:pt x="1222" y="6285"/>
                    <a:pt x="1368" y="6382"/>
                    <a:pt x="1518" y="6382"/>
                  </a:cubicBezTo>
                  <a:cubicBezTo>
                    <a:pt x="1564" y="6382"/>
                    <a:pt x="1611" y="6373"/>
                    <a:pt x="1656" y="6354"/>
                  </a:cubicBezTo>
                  <a:cubicBezTo>
                    <a:pt x="1906" y="6270"/>
                    <a:pt x="3549" y="5639"/>
                    <a:pt x="3894" y="5508"/>
                  </a:cubicBezTo>
                  <a:lnTo>
                    <a:pt x="4763" y="5175"/>
                  </a:lnTo>
                  <a:cubicBezTo>
                    <a:pt x="4942" y="5104"/>
                    <a:pt x="5049" y="4901"/>
                    <a:pt x="4965" y="4723"/>
                  </a:cubicBezTo>
                  <a:lnTo>
                    <a:pt x="4954" y="4675"/>
                  </a:lnTo>
                  <a:cubicBezTo>
                    <a:pt x="5525" y="4437"/>
                    <a:pt x="5537" y="4413"/>
                    <a:pt x="6120" y="4413"/>
                  </a:cubicBezTo>
                  <a:cubicBezTo>
                    <a:pt x="6204" y="4413"/>
                    <a:pt x="6275" y="4330"/>
                    <a:pt x="6275" y="4246"/>
                  </a:cubicBezTo>
                  <a:cubicBezTo>
                    <a:pt x="6275" y="4151"/>
                    <a:pt x="6204" y="4080"/>
                    <a:pt x="6120" y="4080"/>
                  </a:cubicBezTo>
                  <a:cubicBezTo>
                    <a:pt x="5477" y="4080"/>
                    <a:pt x="5418" y="4127"/>
                    <a:pt x="4834" y="4377"/>
                  </a:cubicBezTo>
                  <a:lnTo>
                    <a:pt x="3989" y="2127"/>
                  </a:lnTo>
                  <a:lnTo>
                    <a:pt x="5073" y="1686"/>
                  </a:lnTo>
                  <a:cubicBezTo>
                    <a:pt x="5294" y="1601"/>
                    <a:pt x="5460" y="1589"/>
                    <a:pt x="6106" y="1589"/>
                  </a:cubicBezTo>
                  <a:cubicBezTo>
                    <a:pt x="6364" y="1589"/>
                    <a:pt x="6699" y="1591"/>
                    <a:pt x="7144" y="1591"/>
                  </a:cubicBezTo>
                  <a:cubicBezTo>
                    <a:pt x="7323" y="1591"/>
                    <a:pt x="7442" y="1651"/>
                    <a:pt x="7513" y="1770"/>
                  </a:cubicBezTo>
                  <a:cubicBezTo>
                    <a:pt x="7573" y="1865"/>
                    <a:pt x="7573" y="1948"/>
                    <a:pt x="7585" y="1984"/>
                  </a:cubicBezTo>
                  <a:cubicBezTo>
                    <a:pt x="7585" y="2044"/>
                    <a:pt x="7549" y="2341"/>
                    <a:pt x="7263" y="2389"/>
                  </a:cubicBezTo>
                  <a:cubicBezTo>
                    <a:pt x="6835" y="2460"/>
                    <a:pt x="5882" y="2591"/>
                    <a:pt x="5882" y="2591"/>
                  </a:cubicBezTo>
                  <a:cubicBezTo>
                    <a:pt x="5787" y="2603"/>
                    <a:pt x="5727" y="2687"/>
                    <a:pt x="5739" y="2770"/>
                  </a:cubicBezTo>
                  <a:cubicBezTo>
                    <a:pt x="5763" y="2841"/>
                    <a:pt x="5823" y="2901"/>
                    <a:pt x="5906" y="2901"/>
                  </a:cubicBezTo>
                  <a:lnTo>
                    <a:pt x="5942" y="2901"/>
                  </a:lnTo>
                  <a:cubicBezTo>
                    <a:pt x="5954" y="2901"/>
                    <a:pt x="6894" y="2770"/>
                    <a:pt x="7335" y="2699"/>
                  </a:cubicBezTo>
                  <a:cubicBezTo>
                    <a:pt x="7740" y="2627"/>
                    <a:pt x="7882" y="2282"/>
                    <a:pt x="7918" y="2056"/>
                  </a:cubicBezTo>
                  <a:lnTo>
                    <a:pt x="9764" y="520"/>
                  </a:lnTo>
                  <a:cubicBezTo>
                    <a:pt x="9875" y="408"/>
                    <a:pt x="10028" y="311"/>
                    <a:pt x="10188" y="311"/>
                  </a:cubicBezTo>
                  <a:cubicBezTo>
                    <a:pt x="10285" y="311"/>
                    <a:pt x="10384" y="347"/>
                    <a:pt x="10478" y="436"/>
                  </a:cubicBezTo>
                  <a:cubicBezTo>
                    <a:pt x="10776" y="734"/>
                    <a:pt x="10502" y="1091"/>
                    <a:pt x="10430" y="1151"/>
                  </a:cubicBezTo>
                  <a:cubicBezTo>
                    <a:pt x="10359" y="1222"/>
                    <a:pt x="8097" y="3651"/>
                    <a:pt x="8097" y="3651"/>
                  </a:cubicBezTo>
                  <a:cubicBezTo>
                    <a:pt x="7763" y="4020"/>
                    <a:pt x="7323" y="4080"/>
                    <a:pt x="7144" y="4092"/>
                  </a:cubicBezTo>
                  <a:lnTo>
                    <a:pt x="6847" y="4092"/>
                  </a:lnTo>
                  <a:cubicBezTo>
                    <a:pt x="6751" y="4092"/>
                    <a:pt x="6680" y="4175"/>
                    <a:pt x="6680" y="4258"/>
                  </a:cubicBezTo>
                  <a:cubicBezTo>
                    <a:pt x="6680" y="4353"/>
                    <a:pt x="6751" y="4425"/>
                    <a:pt x="6847" y="4425"/>
                  </a:cubicBezTo>
                  <a:lnTo>
                    <a:pt x="7156" y="4425"/>
                  </a:lnTo>
                  <a:cubicBezTo>
                    <a:pt x="7382" y="4413"/>
                    <a:pt x="7918" y="4330"/>
                    <a:pt x="8335" y="3877"/>
                  </a:cubicBezTo>
                  <a:cubicBezTo>
                    <a:pt x="10669" y="1377"/>
                    <a:pt x="10669" y="1377"/>
                    <a:pt x="10669" y="1353"/>
                  </a:cubicBezTo>
                  <a:cubicBezTo>
                    <a:pt x="10883" y="1151"/>
                    <a:pt x="11121" y="627"/>
                    <a:pt x="10704" y="210"/>
                  </a:cubicBezTo>
                  <a:cubicBezTo>
                    <a:pt x="10539" y="60"/>
                    <a:pt x="10365" y="0"/>
                    <a:pt x="101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 name="Google Shape;1013;p42"/>
          <p:cNvGrpSpPr/>
          <p:nvPr/>
        </p:nvGrpSpPr>
        <p:grpSpPr>
          <a:xfrm>
            <a:off x="759660" y="3013460"/>
            <a:ext cx="345265" cy="349848"/>
            <a:chOff x="3979435" y="1976585"/>
            <a:chExt cx="345265" cy="349848"/>
          </a:xfrm>
        </p:grpSpPr>
        <p:sp>
          <p:nvSpPr>
            <p:cNvPr id="1014" name="Google Shape;1014;p42"/>
            <p:cNvSpPr/>
            <p:nvPr/>
          </p:nvSpPr>
          <p:spPr>
            <a:xfrm>
              <a:off x="3979435" y="1976585"/>
              <a:ext cx="345265" cy="349848"/>
            </a:xfrm>
            <a:custGeom>
              <a:rect b="b" l="l" r="r" t="t"/>
              <a:pathLst>
                <a:path extrusionOk="0" h="10992" w="10848">
                  <a:moveTo>
                    <a:pt x="6632" y="322"/>
                  </a:moveTo>
                  <a:cubicBezTo>
                    <a:pt x="6859" y="322"/>
                    <a:pt x="7013" y="501"/>
                    <a:pt x="7013" y="715"/>
                  </a:cubicBezTo>
                  <a:cubicBezTo>
                    <a:pt x="7013" y="929"/>
                    <a:pt x="6835" y="1096"/>
                    <a:pt x="6632" y="1096"/>
                  </a:cubicBezTo>
                  <a:lnTo>
                    <a:pt x="4906" y="1096"/>
                  </a:lnTo>
                  <a:cubicBezTo>
                    <a:pt x="4680" y="1096"/>
                    <a:pt x="4513" y="918"/>
                    <a:pt x="4513" y="715"/>
                  </a:cubicBezTo>
                  <a:cubicBezTo>
                    <a:pt x="4513" y="489"/>
                    <a:pt x="4692" y="322"/>
                    <a:pt x="4906" y="322"/>
                  </a:cubicBezTo>
                  <a:close/>
                  <a:moveTo>
                    <a:pt x="5966" y="1429"/>
                  </a:moveTo>
                  <a:lnTo>
                    <a:pt x="5966" y="1965"/>
                  </a:lnTo>
                  <a:lnTo>
                    <a:pt x="5561" y="1965"/>
                  </a:lnTo>
                  <a:lnTo>
                    <a:pt x="5561" y="1429"/>
                  </a:lnTo>
                  <a:close/>
                  <a:moveTo>
                    <a:pt x="5775" y="2289"/>
                  </a:moveTo>
                  <a:cubicBezTo>
                    <a:pt x="6988" y="2289"/>
                    <a:pt x="8193" y="2825"/>
                    <a:pt x="9026" y="3835"/>
                  </a:cubicBezTo>
                  <a:cubicBezTo>
                    <a:pt x="10466" y="5620"/>
                    <a:pt x="10204" y="8276"/>
                    <a:pt x="8407" y="9728"/>
                  </a:cubicBezTo>
                  <a:cubicBezTo>
                    <a:pt x="7623" y="10362"/>
                    <a:pt x="6686" y="10670"/>
                    <a:pt x="5757" y="10670"/>
                  </a:cubicBezTo>
                  <a:cubicBezTo>
                    <a:pt x="4540" y="10670"/>
                    <a:pt x="3337" y="10141"/>
                    <a:pt x="2513" y="9121"/>
                  </a:cubicBezTo>
                  <a:cubicBezTo>
                    <a:pt x="429" y="6561"/>
                    <a:pt x="2001" y="2715"/>
                    <a:pt x="5251" y="2322"/>
                  </a:cubicBezTo>
                  <a:cubicBezTo>
                    <a:pt x="5425" y="2300"/>
                    <a:pt x="5601" y="2289"/>
                    <a:pt x="5775" y="2289"/>
                  </a:cubicBezTo>
                  <a:close/>
                  <a:moveTo>
                    <a:pt x="4906" y="1"/>
                  </a:moveTo>
                  <a:cubicBezTo>
                    <a:pt x="4501" y="1"/>
                    <a:pt x="4192" y="322"/>
                    <a:pt x="4192" y="715"/>
                  </a:cubicBezTo>
                  <a:cubicBezTo>
                    <a:pt x="4192" y="1108"/>
                    <a:pt x="4513" y="1429"/>
                    <a:pt x="4906" y="1429"/>
                  </a:cubicBezTo>
                  <a:lnTo>
                    <a:pt x="5239" y="1429"/>
                  </a:lnTo>
                  <a:lnTo>
                    <a:pt x="5239" y="1989"/>
                  </a:lnTo>
                  <a:cubicBezTo>
                    <a:pt x="1727" y="2394"/>
                    <a:pt x="1" y="6561"/>
                    <a:pt x="2263" y="9323"/>
                  </a:cubicBezTo>
                  <a:cubicBezTo>
                    <a:pt x="3160" y="10423"/>
                    <a:pt x="4463" y="10991"/>
                    <a:pt x="5774" y="10991"/>
                  </a:cubicBezTo>
                  <a:cubicBezTo>
                    <a:pt x="6777" y="10991"/>
                    <a:pt x="7785" y="10659"/>
                    <a:pt x="8621" y="9978"/>
                  </a:cubicBezTo>
                  <a:cubicBezTo>
                    <a:pt x="10550" y="8407"/>
                    <a:pt x="10847" y="5549"/>
                    <a:pt x="9264" y="3632"/>
                  </a:cubicBezTo>
                  <a:cubicBezTo>
                    <a:pt x="8490" y="2680"/>
                    <a:pt x="7406" y="2120"/>
                    <a:pt x="6287" y="1989"/>
                  </a:cubicBezTo>
                  <a:lnTo>
                    <a:pt x="6287" y="1429"/>
                  </a:lnTo>
                  <a:lnTo>
                    <a:pt x="6632" y="1429"/>
                  </a:lnTo>
                  <a:cubicBezTo>
                    <a:pt x="7037" y="1429"/>
                    <a:pt x="7347" y="1096"/>
                    <a:pt x="7347" y="715"/>
                  </a:cubicBezTo>
                  <a:cubicBezTo>
                    <a:pt x="7347" y="310"/>
                    <a:pt x="7013" y="1"/>
                    <a:pt x="66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2"/>
            <p:cNvSpPr/>
            <p:nvPr/>
          </p:nvSpPr>
          <p:spPr>
            <a:xfrm>
              <a:off x="4044236" y="2176685"/>
              <a:ext cx="144783" cy="123077"/>
            </a:xfrm>
            <a:custGeom>
              <a:rect b="b" l="l" r="r" t="t"/>
              <a:pathLst>
                <a:path extrusionOk="0" h="3867" w="4549">
                  <a:moveTo>
                    <a:pt x="203" y="0"/>
                  </a:moveTo>
                  <a:cubicBezTo>
                    <a:pt x="108" y="0"/>
                    <a:pt x="36" y="84"/>
                    <a:pt x="36" y="167"/>
                  </a:cubicBezTo>
                  <a:cubicBezTo>
                    <a:pt x="36" y="215"/>
                    <a:pt x="1" y="977"/>
                    <a:pt x="405" y="1822"/>
                  </a:cubicBezTo>
                  <a:cubicBezTo>
                    <a:pt x="667" y="2346"/>
                    <a:pt x="1048" y="2798"/>
                    <a:pt x="1525" y="3143"/>
                  </a:cubicBezTo>
                  <a:cubicBezTo>
                    <a:pt x="2186" y="3633"/>
                    <a:pt x="2944" y="3867"/>
                    <a:pt x="3694" y="3867"/>
                  </a:cubicBezTo>
                  <a:cubicBezTo>
                    <a:pt x="3929" y="3867"/>
                    <a:pt x="4164" y="3844"/>
                    <a:pt x="4394" y="3798"/>
                  </a:cubicBezTo>
                  <a:cubicBezTo>
                    <a:pt x="4489" y="3786"/>
                    <a:pt x="4549" y="3691"/>
                    <a:pt x="4537" y="3608"/>
                  </a:cubicBezTo>
                  <a:cubicBezTo>
                    <a:pt x="4526" y="3543"/>
                    <a:pt x="4446" y="3487"/>
                    <a:pt x="4368" y="3487"/>
                  </a:cubicBezTo>
                  <a:cubicBezTo>
                    <a:pt x="4361" y="3487"/>
                    <a:pt x="4354" y="3488"/>
                    <a:pt x="4346" y="3489"/>
                  </a:cubicBezTo>
                  <a:cubicBezTo>
                    <a:pt x="4139" y="3526"/>
                    <a:pt x="3932" y="3545"/>
                    <a:pt x="3725" y="3545"/>
                  </a:cubicBezTo>
                  <a:cubicBezTo>
                    <a:pt x="3018" y="3545"/>
                    <a:pt x="2326" y="3324"/>
                    <a:pt x="1727" y="2882"/>
                  </a:cubicBezTo>
                  <a:cubicBezTo>
                    <a:pt x="275" y="1810"/>
                    <a:pt x="370" y="167"/>
                    <a:pt x="370" y="167"/>
                  </a:cubicBezTo>
                  <a:cubicBezTo>
                    <a:pt x="370" y="84"/>
                    <a:pt x="298" y="0"/>
                    <a:pt x="20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2"/>
            <p:cNvSpPr/>
            <p:nvPr/>
          </p:nvSpPr>
          <p:spPr>
            <a:xfrm>
              <a:off x="4046910" y="2065957"/>
              <a:ext cx="204269" cy="100893"/>
            </a:xfrm>
            <a:custGeom>
              <a:rect b="b" l="l" r="r" t="t"/>
              <a:pathLst>
                <a:path extrusionOk="0" h="3170" w="6418">
                  <a:moveTo>
                    <a:pt x="3655" y="1"/>
                  </a:moveTo>
                  <a:cubicBezTo>
                    <a:pt x="1971" y="1"/>
                    <a:pt x="367" y="1170"/>
                    <a:pt x="12" y="3003"/>
                  </a:cubicBezTo>
                  <a:cubicBezTo>
                    <a:pt x="0" y="3086"/>
                    <a:pt x="71" y="3170"/>
                    <a:pt x="179" y="3170"/>
                  </a:cubicBezTo>
                  <a:cubicBezTo>
                    <a:pt x="250" y="3170"/>
                    <a:pt x="333" y="3110"/>
                    <a:pt x="345" y="3039"/>
                  </a:cubicBezTo>
                  <a:cubicBezTo>
                    <a:pt x="667" y="1358"/>
                    <a:pt x="2122" y="299"/>
                    <a:pt x="3652" y="299"/>
                  </a:cubicBezTo>
                  <a:cubicBezTo>
                    <a:pt x="4332" y="299"/>
                    <a:pt x="5027" y="509"/>
                    <a:pt x="5644" y="967"/>
                  </a:cubicBezTo>
                  <a:cubicBezTo>
                    <a:pt x="5822" y="1098"/>
                    <a:pt x="5965" y="1241"/>
                    <a:pt x="6120" y="1396"/>
                  </a:cubicBezTo>
                  <a:cubicBezTo>
                    <a:pt x="6155" y="1431"/>
                    <a:pt x="6208" y="1454"/>
                    <a:pt x="6257" y="1454"/>
                  </a:cubicBezTo>
                  <a:cubicBezTo>
                    <a:pt x="6290" y="1454"/>
                    <a:pt x="6322" y="1443"/>
                    <a:pt x="6346" y="1419"/>
                  </a:cubicBezTo>
                  <a:cubicBezTo>
                    <a:pt x="6406" y="1360"/>
                    <a:pt x="6417" y="1253"/>
                    <a:pt x="6358" y="1193"/>
                  </a:cubicBezTo>
                  <a:cubicBezTo>
                    <a:pt x="6191" y="1027"/>
                    <a:pt x="6025" y="860"/>
                    <a:pt x="5834" y="729"/>
                  </a:cubicBezTo>
                  <a:cubicBezTo>
                    <a:pt x="5159" y="229"/>
                    <a:pt x="4399" y="1"/>
                    <a:pt x="365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2"/>
            <p:cNvSpPr/>
            <p:nvPr/>
          </p:nvSpPr>
          <p:spPr>
            <a:xfrm>
              <a:off x="4195735" y="2118027"/>
              <a:ext cx="84247" cy="174224"/>
            </a:xfrm>
            <a:custGeom>
              <a:rect b="b" l="l" r="r" t="t"/>
              <a:pathLst>
                <a:path extrusionOk="0" h="5474" w="2647">
                  <a:moveTo>
                    <a:pt x="1952" y="0"/>
                  </a:moveTo>
                  <a:cubicBezTo>
                    <a:pt x="1920" y="0"/>
                    <a:pt x="1888" y="11"/>
                    <a:pt x="1861" y="33"/>
                  </a:cubicBezTo>
                  <a:cubicBezTo>
                    <a:pt x="1789" y="81"/>
                    <a:pt x="1753" y="176"/>
                    <a:pt x="1813" y="260"/>
                  </a:cubicBezTo>
                  <a:cubicBezTo>
                    <a:pt x="2158" y="795"/>
                    <a:pt x="2325" y="1403"/>
                    <a:pt x="2325" y="2046"/>
                  </a:cubicBezTo>
                  <a:cubicBezTo>
                    <a:pt x="2325" y="3451"/>
                    <a:pt x="1432" y="4689"/>
                    <a:pt x="182" y="5165"/>
                  </a:cubicBezTo>
                  <a:cubicBezTo>
                    <a:pt x="1" y="5229"/>
                    <a:pt x="67" y="5474"/>
                    <a:pt x="237" y="5474"/>
                  </a:cubicBezTo>
                  <a:cubicBezTo>
                    <a:pt x="257" y="5474"/>
                    <a:pt x="278" y="5470"/>
                    <a:pt x="301" y="5463"/>
                  </a:cubicBezTo>
                  <a:cubicBezTo>
                    <a:pt x="1682" y="4927"/>
                    <a:pt x="2646" y="3593"/>
                    <a:pt x="2646" y="2022"/>
                  </a:cubicBezTo>
                  <a:cubicBezTo>
                    <a:pt x="2646" y="1343"/>
                    <a:pt x="2456" y="653"/>
                    <a:pt x="2087" y="81"/>
                  </a:cubicBezTo>
                  <a:cubicBezTo>
                    <a:pt x="2057" y="29"/>
                    <a:pt x="2004" y="0"/>
                    <a:pt x="195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2"/>
            <p:cNvSpPr/>
            <p:nvPr/>
          </p:nvSpPr>
          <p:spPr>
            <a:xfrm>
              <a:off x="4109037" y="2161153"/>
              <a:ext cx="81510" cy="55348"/>
            </a:xfrm>
            <a:custGeom>
              <a:rect b="b" l="l" r="r" t="t"/>
              <a:pathLst>
                <a:path extrusionOk="0" h="1739" w="2561">
                  <a:moveTo>
                    <a:pt x="1691" y="333"/>
                  </a:moveTo>
                  <a:cubicBezTo>
                    <a:pt x="1965" y="333"/>
                    <a:pt x="2144" y="655"/>
                    <a:pt x="1965" y="881"/>
                  </a:cubicBezTo>
                  <a:cubicBezTo>
                    <a:pt x="1900" y="968"/>
                    <a:pt x="1790" y="1020"/>
                    <a:pt x="1682" y="1020"/>
                  </a:cubicBezTo>
                  <a:cubicBezTo>
                    <a:pt x="1613" y="1020"/>
                    <a:pt x="1545" y="999"/>
                    <a:pt x="1489" y="953"/>
                  </a:cubicBezTo>
                  <a:cubicBezTo>
                    <a:pt x="1215" y="762"/>
                    <a:pt x="1370" y="333"/>
                    <a:pt x="1691" y="333"/>
                  </a:cubicBezTo>
                  <a:close/>
                  <a:moveTo>
                    <a:pt x="1691" y="0"/>
                  </a:moveTo>
                  <a:cubicBezTo>
                    <a:pt x="1584" y="0"/>
                    <a:pt x="1334" y="36"/>
                    <a:pt x="1156" y="274"/>
                  </a:cubicBezTo>
                  <a:cubicBezTo>
                    <a:pt x="1025" y="453"/>
                    <a:pt x="989" y="655"/>
                    <a:pt x="1048" y="845"/>
                  </a:cubicBezTo>
                  <a:lnTo>
                    <a:pt x="132" y="1441"/>
                  </a:lnTo>
                  <a:cubicBezTo>
                    <a:pt x="1" y="1536"/>
                    <a:pt x="60" y="1738"/>
                    <a:pt x="215" y="1738"/>
                  </a:cubicBezTo>
                  <a:cubicBezTo>
                    <a:pt x="310" y="1738"/>
                    <a:pt x="263" y="1726"/>
                    <a:pt x="1215" y="1131"/>
                  </a:cubicBezTo>
                  <a:cubicBezTo>
                    <a:pt x="1347" y="1275"/>
                    <a:pt x="1521" y="1344"/>
                    <a:pt x="1693" y="1344"/>
                  </a:cubicBezTo>
                  <a:cubicBezTo>
                    <a:pt x="1893" y="1344"/>
                    <a:pt x="2093" y="1251"/>
                    <a:pt x="2227" y="1072"/>
                  </a:cubicBezTo>
                  <a:cubicBezTo>
                    <a:pt x="2560" y="631"/>
                    <a:pt x="2251" y="0"/>
                    <a:pt x="169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2"/>
            <p:cNvSpPr/>
            <p:nvPr/>
          </p:nvSpPr>
          <p:spPr>
            <a:xfrm>
              <a:off x="4157160" y="2083080"/>
              <a:ext cx="10662" cy="29218"/>
            </a:xfrm>
            <a:custGeom>
              <a:rect b="b" l="l" r="r" t="t"/>
              <a:pathLst>
                <a:path extrusionOk="0" h="918" w="335">
                  <a:moveTo>
                    <a:pt x="167" y="0"/>
                  </a:moveTo>
                  <a:cubicBezTo>
                    <a:pt x="72" y="0"/>
                    <a:pt x="1" y="72"/>
                    <a:pt x="1" y="167"/>
                  </a:cubicBezTo>
                  <a:lnTo>
                    <a:pt x="1" y="762"/>
                  </a:lnTo>
                  <a:cubicBezTo>
                    <a:pt x="1" y="846"/>
                    <a:pt x="72" y="917"/>
                    <a:pt x="167" y="917"/>
                  </a:cubicBezTo>
                  <a:cubicBezTo>
                    <a:pt x="275" y="917"/>
                    <a:pt x="334" y="846"/>
                    <a:pt x="334" y="762"/>
                  </a:cubicBezTo>
                  <a:lnTo>
                    <a:pt x="334" y="167"/>
                  </a:lnTo>
                  <a:cubicBezTo>
                    <a:pt x="334" y="72"/>
                    <a:pt x="263" y="0"/>
                    <a:pt x="1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2"/>
            <p:cNvSpPr/>
            <p:nvPr/>
          </p:nvSpPr>
          <p:spPr>
            <a:xfrm>
              <a:off x="4109419" y="2096034"/>
              <a:ext cx="21261" cy="26862"/>
            </a:xfrm>
            <a:custGeom>
              <a:rect b="b" l="l" r="r" t="t"/>
              <a:pathLst>
                <a:path extrusionOk="0" h="844" w="668">
                  <a:moveTo>
                    <a:pt x="183" y="0"/>
                  </a:moveTo>
                  <a:cubicBezTo>
                    <a:pt x="156" y="0"/>
                    <a:pt x="130" y="7"/>
                    <a:pt x="108" y="22"/>
                  </a:cubicBezTo>
                  <a:cubicBezTo>
                    <a:pt x="36" y="70"/>
                    <a:pt x="1" y="177"/>
                    <a:pt x="48" y="248"/>
                  </a:cubicBezTo>
                  <a:lnTo>
                    <a:pt x="346" y="772"/>
                  </a:lnTo>
                  <a:cubicBezTo>
                    <a:pt x="393" y="808"/>
                    <a:pt x="429" y="844"/>
                    <a:pt x="489" y="844"/>
                  </a:cubicBezTo>
                  <a:cubicBezTo>
                    <a:pt x="524" y="844"/>
                    <a:pt x="548" y="844"/>
                    <a:pt x="572" y="832"/>
                  </a:cubicBezTo>
                  <a:cubicBezTo>
                    <a:pt x="643" y="784"/>
                    <a:pt x="667" y="677"/>
                    <a:pt x="632" y="605"/>
                  </a:cubicBezTo>
                  <a:lnTo>
                    <a:pt x="334" y="82"/>
                  </a:lnTo>
                  <a:cubicBezTo>
                    <a:pt x="301" y="33"/>
                    <a:pt x="241" y="0"/>
                    <a:pt x="18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2"/>
            <p:cNvSpPr/>
            <p:nvPr/>
          </p:nvSpPr>
          <p:spPr>
            <a:xfrm>
              <a:off x="4074950" y="2130121"/>
              <a:ext cx="28454" cy="19669"/>
            </a:xfrm>
            <a:custGeom>
              <a:rect b="b" l="l" r="r" t="t"/>
              <a:pathLst>
                <a:path extrusionOk="0" h="618" w="894">
                  <a:moveTo>
                    <a:pt x="188" y="1"/>
                  </a:moveTo>
                  <a:cubicBezTo>
                    <a:pt x="130" y="1"/>
                    <a:pt x="72" y="33"/>
                    <a:pt x="48" y="82"/>
                  </a:cubicBezTo>
                  <a:cubicBezTo>
                    <a:pt x="0" y="154"/>
                    <a:pt x="24" y="261"/>
                    <a:pt x="107" y="308"/>
                  </a:cubicBezTo>
                  <a:lnTo>
                    <a:pt x="619" y="606"/>
                  </a:lnTo>
                  <a:cubicBezTo>
                    <a:pt x="655" y="618"/>
                    <a:pt x="679" y="618"/>
                    <a:pt x="703" y="618"/>
                  </a:cubicBezTo>
                  <a:cubicBezTo>
                    <a:pt x="762" y="618"/>
                    <a:pt x="798" y="594"/>
                    <a:pt x="834" y="546"/>
                  </a:cubicBezTo>
                  <a:cubicBezTo>
                    <a:pt x="893" y="475"/>
                    <a:pt x="881" y="368"/>
                    <a:pt x="786" y="320"/>
                  </a:cubicBezTo>
                  <a:lnTo>
                    <a:pt x="262" y="23"/>
                  </a:lnTo>
                  <a:cubicBezTo>
                    <a:pt x="240" y="8"/>
                    <a:pt x="214" y="1"/>
                    <a:pt x="1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2"/>
            <p:cNvSpPr/>
            <p:nvPr/>
          </p:nvSpPr>
          <p:spPr>
            <a:xfrm>
              <a:off x="4063555" y="2177067"/>
              <a:ext cx="29218" cy="10630"/>
            </a:xfrm>
            <a:custGeom>
              <a:rect b="b" l="l" r="r" t="t"/>
              <a:pathLst>
                <a:path extrusionOk="0" h="334" w="918">
                  <a:moveTo>
                    <a:pt x="168" y="0"/>
                  </a:moveTo>
                  <a:cubicBezTo>
                    <a:pt x="72" y="0"/>
                    <a:pt x="1" y="83"/>
                    <a:pt x="1" y="167"/>
                  </a:cubicBezTo>
                  <a:cubicBezTo>
                    <a:pt x="1" y="262"/>
                    <a:pt x="72" y="334"/>
                    <a:pt x="168" y="334"/>
                  </a:cubicBezTo>
                  <a:lnTo>
                    <a:pt x="763" y="334"/>
                  </a:lnTo>
                  <a:cubicBezTo>
                    <a:pt x="846" y="334"/>
                    <a:pt x="918" y="262"/>
                    <a:pt x="918" y="167"/>
                  </a:cubicBezTo>
                  <a:cubicBezTo>
                    <a:pt x="918" y="83"/>
                    <a:pt x="846" y="0"/>
                    <a:pt x="76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2"/>
            <p:cNvSpPr/>
            <p:nvPr/>
          </p:nvSpPr>
          <p:spPr>
            <a:xfrm>
              <a:off x="4073804" y="2215005"/>
              <a:ext cx="29600" cy="20051"/>
            </a:xfrm>
            <a:custGeom>
              <a:rect b="b" l="l" r="r" t="t"/>
              <a:pathLst>
                <a:path extrusionOk="0" h="630" w="930">
                  <a:moveTo>
                    <a:pt x="735" y="1"/>
                  </a:moveTo>
                  <a:cubicBezTo>
                    <a:pt x="709" y="1"/>
                    <a:pt x="681" y="8"/>
                    <a:pt x="655" y="23"/>
                  </a:cubicBezTo>
                  <a:lnTo>
                    <a:pt x="143" y="320"/>
                  </a:lnTo>
                  <a:cubicBezTo>
                    <a:pt x="0" y="404"/>
                    <a:pt x="60" y="630"/>
                    <a:pt x="227" y="630"/>
                  </a:cubicBezTo>
                  <a:cubicBezTo>
                    <a:pt x="298" y="630"/>
                    <a:pt x="298" y="606"/>
                    <a:pt x="822" y="308"/>
                  </a:cubicBezTo>
                  <a:cubicBezTo>
                    <a:pt x="893" y="261"/>
                    <a:pt x="929" y="154"/>
                    <a:pt x="881" y="82"/>
                  </a:cubicBezTo>
                  <a:cubicBezTo>
                    <a:pt x="849" y="33"/>
                    <a:pt x="794" y="1"/>
                    <a:pt x="7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2"/>
            <p:cNvSpPr/>
            <p:nvPr/>
          </p:nvSpPr>
          <p:spPr>
            <a:xfrm>
              <a:off x="4109419" y="2242472"/>
              <a:ext cx="21261" cy="26703"/>
            </a:xfrm>
            <a:custGeom>
              <a:rect b="b" l="l" r="r" t="t"/>
              <a:pathLst>
                <a:path extrusionOk="0" h="839" w="668">
                  <a:moveTo>
                    <a:pt x="496" y="0"/>
                  </a:moveTo>
                  <a:cubicBezTo>
                    <a:pt x="441" y="0"/>
                    <a:pt x="391" y="27"/>
                    <a:pt x="358" y="76"/>
                  </a:cubicBezTo>
                  <a:lnTo>
                    <a:pt x="60" y="600"/>
                  </a:lnTo>
                  <a:cubicBezTo>
                    <a:pt x="1" y="707"/>
                    <a:pt x="72" y="838"/>
                    <a:pt x="191" y="838"/>
                  </a:cubicBezTo>
                  <a:cubicBezTo>
                    <a:pt x="251" y="838"/>
                    <a:pt x="298" y="815"/>
                    <a:pt x="334" y="767"/>
                  </a:cubicBezTo>
                  <a:lnTo>
                    <a:pt x="632" y="243"/>
                  </a:lnTo>
                  <a:cubicBezTo>
                    <a:pt x="667" y="172"/>
                    <a:pt x="643" y="64"/>
                    <a:pt x="572" y="17"/>
                  </a:cubicBezTo>
                  <a:cubicBezTo>
                    <a:pt x="546" y="6"/>
                    <a:pt x="520" y="0"/>
                    <a:pt x="49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2"/>
            <p:cNvSpPr/>
            <p:nvPr/>
          </p:nvSpPr>
          <p:spPr>
            <a:xfrm>
              <a:off x="4157924" y="2252466"/>
              <a:ext cx="10248" cy="29600"/>
            </a:xfrm>
            <a:custGeom>
              <a:rect b="b" l="l" r="r" t="t"/>
              <a:pathLst>
                <a:path extrusionOk="0" h="930" w="322">
                  <a:moveTo>
                    <a:pt x="155" y="0"/>
                  </a:moveTo>
                  <a:cubicBezTo>
                    <a:pt x="72" y="0"/>
                    <a:pt x="1" y="84"/>
                    <a:pt x="1" y="167"/>
                  </a:cubicBezTo>
                  <a:lnTo>
                    <a:pt x="1" y="762"/>
                  </a:lnTo>
                  <a:cubicBezTo>
                    <a:pt x="1" y="858"/>
                    <a:pt x="72" y="929"/>
                    <a:pt x="155" y="929"/>
                  </a:cubicBezTo>
                  <a:cubicBezTo>
                    <a:pt x="251" y="929"/>
                    <a:pt x="322" y="858"/>
                    <a:pt x="322" y="762"/>
                  </a:cubicBezTo>
                  <a:lnTo>
                    <a:pt x="322" y="167"/>
                  </a:lnTo>
                  <a:cubicBezTo>
                    <a:pt x="322" y="84"/>
                    <a:pt x="251" y="0"/>
                    <a:pt x="15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2"/>
            <p:cNvSpPr/>
            <p:nvPr/>
          </p:nvSpPr>
          <p:spPr>
            <a:xfrm>
              <a:off x="4194685" y="2242472"/>
              <a:ext cx="21261" cy="27022"/>
            </a:xfrm>
            <a:custGeom>
              <a:rect b="b" l="l" r="r" t="t"/>
              <a:pathLst>
                <a:path extrusionOk="0" h="849" w="668">
                  <a:moveTo>
                    <a:pt x="181" y="0"/>
                  </a:moveTo>
                  <a:cubicBezTo>
                    <a:pt x="155" y="0"/>
                    <a:pt x="130" y="6"/>
                    <a:pt x="108" y="17"/>
                  </a:cubicBezTo>
                  <a:cubicBezTo>
                    <a:pt x="36" y="64"/>
                    <a:pt x="0" y="172"/>
                    <a:pt x="48" y="243"/>
                  </a:cubicBezTo>
                  <a:lnTo>
                    <a:pt x="346" y="767"/>
                  </a:lnTo>
                  <a:cubicBezTo>
                    <a:pt x="378" y="816"/>
                    <a:pt x="428" y="848"/>
                    <a:pt x="487" y="848"/>
                  </a:cubicBezTo>
                  <a:cubicBezTo>
                    <a:pt x="513" y="848"/>
                    <a:pt x="542" y="841"/>
                    <a:pt x="572" y="826"/>
                  </a:cubicBezTo>
                  <a:cubicBezTo>
                    <a:pt x="643" y="779"/>
                    <a:pt x="667" y="672"/>
                    <a:pt x="631" y="600"/>
                  </a:cubicBezTo>
                  <a:lnTo>
                    <a:pt x="334" y="76"/>
                  </a:lnTo>
                  <a:cubicBezTo>
                    <a:pt x="301" y="27"/>
                    <a:pt x="240" y="0"/>
                    <a:pt x="18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2"/>
            <p:cNvSpPr/>
            <p:nvPr/>
          </p:nvSpPr>
          <p:spPr>
            <a:xfrm>
              <a:off x="4222343" y="2215387"/>
              <a:ext cx="27690" cy="19669"/>
            </a:xfrm>
            <a:custGeom>
              <a:rect b="b" l="l" r="r" t="t"/>
              <a:pathLst>
                <a:path extrusionOk="0" h="618" w="870">
                  <a:moveTo>
                    <a:pt x="176" y="1"/>
                  </a:moveTo>
                  <a:cubicBezTo>
                    <a:pt x="118" y="1"/>
                    <a:pt x="57" y="33"/>
                    <a:pt x="24" y="82"/>
                  </a:cubicBezTo>
                  <a:cubicBezTo>
                    <a:pt x="1" y="142"/>
                    <a:pt x="13" y="249"/>
                    <a:pt x="96" y="296"/>
                  </a:cubicBezTo>
                  <a:cubicBezTo>
                    <a:pt x="632" y="594"/>
                    <a:pt x="620" y="618"/>
                    <a:pt x="691" y="618"/>
                  </a:cubicBezTo>
                  <a:cubicBezTo>
                    <a:pt x="751" y="618"/>
                    <a:pt x="798" y="594"/>
                    <a:pt x="834" y="546"/>
                  </a:cubicBezTo>
                  <a:cubicBezTo>
                    <a:pt x="870" y="475"/>
                    <a:pt x="846" y="368"/>
                    <a:pt x="775" y="320"/>
                  </a:cubicBezTo>
                  <a:lnTo>
                    <a:pt x="251" y="22"/>
                  </a:lnTo>
                  <a:cubicBezTo>
                    <a:pt x="228" y="8"/>
                    <a:pt x="202" y="1"/>
                    <a:pt x="1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2"/>
            <p:cNvSpPr/>
            <p:nvPr/>
          </p:nvSpPr>
          <p:spPr>
            <a:xfrm>
              <a:off x="4232941" y="2177067"/>
              <a:ext cx="29600" cy="10630"/>
            </a:xfrm>
            <a:custGeom>
              <a:rect b="b" l="l" r="r" t="t"/>
              <a:pathLst>
                <a:path extrusionOk="0" h="334" w="930">
                  <a:moveTo>
                    <a:pt x="168" y="0"/>
                  </a:moveTo>
                  <a:cubicBezTo>
                    <a:pt x="72" y="0"/>
                    <a:pt x="1" y="83"/>
                    <a:pt x="1" y="167"/>
                  </a:cubicBezTo>
                  <a:cubicBezTo>
                    <a:pt x="1" y="262"/>
                    <a:pt x="72" y="334"/>
                    <a:pt x="168" y="334"/>
                  </a:cubicBezTo>
                  <a:lnTo>
                    <a:pt x="763" y="334"/>
                  </a:lnTo>
                  <a:cubicBezTo>
                    <a:pt x="858" y="334"/>
                    <a:pt x="930" y="262"/>
                    <a:pt x="930" y="167"/>
                  </a:cubicBezTo>
                  <a:cubicBezTo>
                    <a:pt x="930" y="83"/>
                    <a:pt x="858" y="0"/>
                    <a:pt x="76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2"/>
            <p:cNvSpPr/>
            <p:nvPr/>
          </p:nvSpPr>
          <p:spPr>
            <a:xfrm>
              <a:off x="4221579" y="2130694"/>
              <a:ext cx="28454" cy="19478"/>
            </a:xfrm>
            <a:custGeom>
              <a:rect b="b" l="l" r="r" t="t"/>
              <a:pathLst>
                <a:path extrusionOk="0" h="612" w="894">
                  <a:moveTo>
                    <a:pt x="706" y="0"/>
                  </a:moveTo>
                  <a:cubicBezTo>
                    <a:pt x="679" y="0"/>
                    <a:pt x="654" y="5"/>
                    <a:pt x="632" y="16"/>
                  </a:cubicBezTo>
                  <a:lnTo>
                    <a:pt x="108" y="314"/>
                  </a:lnTo>
                  <a:cubicBezTo>
                    <a:pt x="37" y="362"/>
                    <a:pt x="1" y="469"/>
                    <a:pt x="48" y="540"/>
                  </a:cubicBezTo>
                  <a:cubicBezTo>
                    <a:pt x="96" y="588"/>
                    <a:pt x="144" y="612"/>
                    <a:pt x="203" y="612"/>
                  </a:cubicBezTo>
                  <a:cubicBezTo>
                    <a:pt x="227" y="612"/>
                    <a:pt x="263" y="612"/>
                    <a:pt x="275" y="600"/>
                  </a:cubicBezTo>
                  <a:lnTo>
                    <a:pt x="799" y="302"/>
                  </a:lnTo>
                  <a:cubicBezTo>
                    <a:pt x="870" y="255"/>
                    <a:pt x="894" y="159"/>
                    <a:pt x="858" y="76"/>
                  </a:cubicBezTo>
                  <a:cubicBezTo>
                    <a:pt x="825" y="27"/>
                    <a:pt x="764" y="0"/>
                    <a:pt x="70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2"/>
            <p:cNvSpPr/>
            <p:nvPr/>
          </p:nvSpPr>
          <p:spPr>
            <a:xfrm>
              <a:off x="4194685" y="2095652"/>
              <a:ext cx="20879" cy="26862"/>
            </a:xfrm>
            <a:custGeom>
              <a:rect b="b" l="l" r="r" t="t"/>
              <a:pathLst>
                <a:path extrusionOk="0" h="844" w="656">
                  <a:moveTo>
                    <a:pt x="479" y="0"/>
                  </a:moveTo>
                  <a:cubicBezTo>
                    <a:pt x="428" y="0"/>
                    <a:pt x="378" y="33"/>
                    <a:pt x="346" y="82"/>
                  </a:cubicBezTo>
                  <a:lnTo>
                    <a:pt x="48" y="606"/>
                  </a:lnTo>
                  <a:cubicBezTo>
                    <a:pt x="0" y="677"/>
                    <a:pt x="36" y="784"/>
                    <a:pt x="108" y="820"/>
                  </a:cubicBezTo>
                  <a:cubicBezTo>
                    <a:pt x="131" y="844"/>
                    <a:pt x="167" y="844"/>
                    <a:pt x="179" y="844"/>
                  </a:cubicBezTo>
                  <a:cubicBezTo>
                    <a:pt x="239" y="844"/>
                    <a:pt x="286" y="808"/>
                    <a:pt x="310" y="760"/>
                  </a:cubicBezTo>
                  <a:lnTo>
                    <a:pt x="608" y="248"/>
                  </a:lnTo>
                  <a:cubicBezTo>
                    <a:pt x="655" y="165"/>
                    <a:pt x="631" y="70"/>
                    <a:pt x="548" y="22"/>
                  </a:cubicBezTo>
                  <a:cubicBezTo>
                    <a:pt x="526" y="7"/>
                    <a:pt x="502" y="0"/>
                    <a:pt x="47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42"/>
          <p:cNvGrpSpPr/>
          <p:nvPr/>
        </p:nvGrpSpPr>
        <p:grpSpPr>
          <a:xfrm>
            <a:off x="6574631" y="2360199"/>
            <a:ext cx="353113" cy="351998"/>
            <a:chOff x="6664394" y="3346974"/>
            <a:chExt cx="353113" cy="351998"/>
          </a:xfrm>
        </p:grpSpPr>
        <p:sp>
          <p:nvSpPr>
            <p:cNvPr id="1032" name="Google Shape;1032;p42"/>
            <p:cNvSpPr/>
            <p:nvPr/>
          </p:nvSpPr>
          <p:spPr>
            <a:xfrm>
              <a:off x="6788023" y="3450917"/>
              <a:ext cx="37207" cy="37175"/>
            </a:xfrm>
            <a:custGeom>
              <a:rect b="b" l="l" r="r" t="t"/>
              <a:pathLst>
                <a:path extrusionOk="0" h="1167" w="1168">
                  <a:moveTo>
                    <a:pt x="572" y="333"/>
                  </a:moveTo>
                  <a:cubicBezTo>
                    <a:pt x="703" y="333"/>
                    <a:pt x="822" y="453"/>
                    <a:pt x="822" y="583"/>
                  </a:cubicBezTo>
                  <a:cubicBezTo>
                    <a:pt x="822" y="738"/>
                    <a:pt x="703" y="834"/>
                    <a:pt x="572" y="834"/>
                  </a:cubicBezTo>
                  <a:cubicBezTo>
                    <a:pt x="429" y="834"/>
                    <a:pt x="310" y="738"/>
                    <a:pt x="310" y="583"/>
                  </a:cubicBezTo>
                  <a:cubicBezTo>
                    <a:pt x="310" y="441"/>
                    <a:pt x="429" y="333"/>
                    <a:pt x="572" y="333"/>
                  </a:cubicBezTo>
                  <a:close/>
                  <a:moveTo>
                    <a:pt x="584" y="0"/>
                  </a:moveTo>
                  <a:cubicBezTo>
                    <a:pt x="251" y="0"/>
                    <a:pt x="1" y="274"/>
                    <a:pt x="1" y="583"/>
                  </a:cubicBezTo>
                  <a:cubicBezTo>
                    <a:pt x="1" y="917"/>
                    <a:pt x="275" y="1167"/>
                    <a:pt x="584" y="1167"/>
                  </a:cubicBezTo>
                  <a:cubicBezTo>
                    <a:pt x="894" y="1167"/>
                    <a:pt x="1168" y="917"/>
                    <a:pt x="1168" y="583"/>
                  </a:cubicBezTo>
                  <a:cubicBezTo>
                    <a:pt x="1168" y="262"/>
                    <a:pt x="894" y="0"/>
                    <a:pt x="58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2"/>
            <p:cNvSpPr/>
            <p:nvPr/>
          </p:nvSpPr>
          <p:spPr>
            <a:xfrm>
              <a:off x="6874892" y="3495641"/>
              <a:ext cx="36824" cy="36824"/>
            </a:xfrm>
            <a:custGeom>
              <a:rect b="b" l="l" r="r" t="t"/>
              <a:pathLst>
                <a:path extrusionOk="0" h="1156" w="1156">
                  <a:moveTo>
                    <a:pt x="584" y="311"/>
                  </a:moveTo>
                  <a:cubicBezTo>
                    <a:pt x="727" y="311"/>
                    <a:pt x="834" y="430"/>
                    <a:pt x="834" y="561"/>
                  </a:cubicBezTo>
                  <a:cubicBezTo>
                    <a:pt x="834" y="715"/>
                    <a:pt x="715" y="823"/>
                    <a:pt x="584" y="823"/>
                  </a:cubicBezTo>
                  <a:cubicBezTo>
                    <a:pt x="441" y="823"/>
                    <a:pt x="322" y="703"/>
                    <a:pt x="322" y="561"/>
                  </a:cubicBezTo>
                  <a:cubicBezTo>
                    <a:pt x="322" y="430"/>
                    <a:pt x="441" y="311"/>
                    <a:pt x="584" y="311"/>
                  </a:cubicBezTo>
                  <a:close/>
                  <a:moveTo>
                    <a:pt x="563" y="1"/>
                  </a:moveTo>
                  <a:cubicBezTo>
                    <a:pt x="251" y="1"/>
                    <a:pt x="0" y="258"/>
                    <a:pt x="0" y="584"/>
                  </a:cubicBezTo>
                  <a:cubicBezTo>
                    <a:pt x="0" y="906"/>
                    <a:pt x="262" y="1156"/>
                    <a:pt x="584" y="1156"/>
                  </a:cubicBezTo>
                  <a:cubicBezTo>
                    <a:pt x="905" y="1156"/>
                    <a:pt x="1155" y="894"/>
                    <a:pt x="1155" y="584"/>
                  </a:cubicBezTo>
                  <a:cubicBezTo>
                    <a:pt x="1155" y="251"/>
                    <a:pt x="893" y="1"/>
                    <a:pt x="584" y="1"/>
                  </a:cubicBezTo>
                  <a:cubicBezTo>
                    <a:pt x="577" y="1"/>
                    <a:pt x="570" y="1"/>
                    <a:pt x="56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2"/>
            <p:cNvSpPr/>
            <p:nvPr/>
          </p:nvSpPr>
          <p:spPr>
            <a:xfrm>
              <a:off x="6780059" y="3538136"/>
              <a:ext cx="53134" cy="53134"/>
            </a:xfrm>
            <a:custGeom>
              <a:rect b="b" l="l" r="r" t="t"/>
              <a:pathLst>
                <a:path extrusionOk="0" h="1668" w="1668">
                  <a:moveTo>
                    <a:pt x="834" y="334"/>
                  </a:moveTo>
                  <a:cubicBezTo>
                    <a:pt x="1120" y="334"/>
                    <a:pt x="1334" y="560"/>
                    <a:pt x="1334" y="834"/>
                  </a:cubicBezTo>
                  <a:cubicBezTo>
                    <a:pt x="1334" y="1120"/>
                    <a:pt x="1120" y="1346"/>
                    <a:pt x="834" y="1346"/>
                  </a:cubicBezTo>
                  <a:cubicBezTo>
                    <a:pt x="548" y="1346"/>
                    <a:pt x="322" y="1120"/>
                    <a:pt x="322" y="834"/>
                  </a:cubicBezTo>
                  <a:cubicBezTo>
                    <a:pt x="322" y="572"/>
                    <a:pt x="548" y="334"/>
                    <a:pt x="834" y="334"/>
                  </a:cubicBezTo>
                  <a:close/>
                  <a:moveTo>
                    <a:pt x="834" y="1"/>
                  </a:moveTo>
                  <a:cubicBezTo>
                    <a:pt x="370" y="24"/>
                    <a:pt x="1" y="393"/>
                    <a:pt x="1" y="834"/>
                  </a:cubicBezTo>
                  <a:cubicBezTo>
                    <a:pt x="1" y="1298"/>
                    <a:pt x="370" y="1667"/>
                    <a:pt x="834" y="1667"/>
                  </a:cubicBezTo>
                  <a:cubicBezTo>
                    <a:pt x="1298" y="1667"/>
                    <a:pt x="1668" y="1298"/>
                    <a:pt x="1668" y="834"/>
                  </a:cubicBezTo>
                  <a:cubicBezTo>
                    <a:pt x="1668" y="382"/>
                    <a:pt x="1298" y="1"/>
                    <a:pt x="8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2"/>
            <p:cNvSpPr/>
            <p:nvPr/>
          </p:nvSpPr>
          <p:spPr>
            <a:xfrm>
              <a:off x="6664394" y="3346974"/>
              <a:ext cx="353113" cy="351998"/>
            </a:xfrm>
            <a:custGeom>
              <a:rect b="b" l="l" r="r" t="t"/>
              <a:pathLst>
                <a:path extrusionOk="0" h="11050" w="11085">
                  <a:moveTo>
                    <a:pt x="5549" y="358"/>
                  </a:moveTo>
                  <a:cubicBezTo>
                    <a:pt x="5680" y="358"/>
                    <a:pt x="5799" y="477"/>
                    <a:pt x="5799" y="620"/>
                  </a:cubicBezTo>
                  <a:cubicBezTo>
                    <a:pt x="5799" y="763"/>
                    <a:pt x="5680" y="870"/>
                    <a:pt x="5549" y="870"/>
                  </a:cubicBezTo>
                  <a:cubicBezTo>
                    <a:pt x="5418" y="870"/>
                    <a:pt x="5299" y="763"/>
                    <a:pt x="5299" y="620"/>
                  </a:cubicBezTo>
                  <a:cubicBezTo>
                    <a:pt x="5299" y="465"/>
                    <a:pt x="5418" y="358"/>
                    <a:pt x="5549" y="358"/>
                  </a:cubicBezTo>
                  <a:close/>
                  <a:moveTo>
                    <a:pt x="9752" y="1001"/>
                  </a:moveTo>
                  <a:cubicBezTo>
                    <a:pt x="10061" y="1001"/>
                    <a:pt x="10228" y="1394"/>
                    <a:pt x="10002" y="1620"/>
                  </a:cubicBezTo>
                  <a:cubicBezTo>
                    <a:pt x="9936" y="1686"/>
                    <a:pt x="9844" y="1718"/>
                    <a:pt x="9750" y="1718"/>
                  </a:cubicBezTo>
                  <a:cubicBezTo>
                    <a:pt x="9656" y="1718"/>
                    <a:pt x="9561" y="1686"/>
                    <a:pt x="9490" y="1620"/>
                  </a:cubicBezTo>
                  <a:cubicBezTo>
                    <a:pt x="9275" y="1394"/>
                    <a:pt x="9430" y="1001"/>
                    <a:pt x="9752" y="1001"/>
                  </a:cubicBezTo>
                  <a:close/>
                  <a:moveTo>
                    <a:pt x="1554" y="1203"/>
                  </a:moveTo>
                  <a:cubicBezTo>
                    <a:pt x="1655" y="1203"/>
                    <a:pt x="1756" y="1239"/>
                    <a:pt x="1834" y="1310"/>
                  </a:cubicBezTo>
                  <a:cubicBezTo>
                    <a:pt x="1977" y="1465"/>
                    <a:pt x="1977" y="1715"/>
                    <a:pt x="1834" y="1870"/>
                  </a:cubicBezTo>
                  <a:cubicBezTo>
                    <a:pt x="1756" y="1941"/>
                    <a:pt x="1658" y="1977"/>
                    <a:pt x="1559" y="1977"/>
                  </a:cubicBezTo>
                  <a:cubicBezTo>
                    <a:pt x="1459" y="1977"/>
                    <a:pt x="1358" y="1941"/>
                    <a:pt x="1274" y="1870"/>
                  </a:cubicBezTo>
                  <a:cubicBezTo>
                    <a:pt x="1131" y="1715"/>
                    <a:pt x="1131" y="1465"/>
                    <a:pt x="1274" y="1310"/>
                  </a:cubicBezTo>
                  <a:cubicBezTo>
                    <a:pt x="1352" y="1239"/>
                    <a:pt x="1453" y="1203"/>
                    <a:pt x="1554" y="1203"/>
                  </a:cubicBezTo>
                  <a:close/>
                  <a:moveTo>
                    <a:pt x="596" y="5323"/>
                  </a:moveTo>
                  <a:cubicBezTo>
                    <a:pt x="727" y="5323"/>
                    <a:pt x="846" y="5442"/>
                    <a:pt x="846" y="5573"/>
                  </a:cubicBezTo>
                  <a:cubicBezTo>
                    <a:pt x="858" y="5704"/>
                    <a:pt x="738" y="5823"/>
                    <a:pt x="596" y="5823"/>
                  </a:cubicBezTo>
                  <a:cubicBezTo>
                    <a:pt x="441" y="5823"/>
                    <a:pt x="346" y="5704"/>
                    <a:pt x="346" y="5573"/>
                  </a:cubicBezTo>
                  <a:cubicBezTo>
                    <a:pt x="346" y="5430"/>
                    <a:pt x="465" y="5323"/>
                    <a:pt x="596" y="5323"/>
                  </a:cubicBezTo>
                  <a:close/>
                  <a:moveTo>
                    <a:pt x="10502" y="5323"/>
                  </a:moveTo>
                  <a:cubicBezTo>
                    <a:pt x="10656" y="5323"/>
                    <a:pt x="10764" y="5442"/>
                    <a:pt x="10764" y="5573"/>
                  </a:cubicBezTo>
                  <a:cubicBezTo>
                    <a:pt x="10764" y="5704"/>
                    <a:pt x="10644" y="5823"/>
                    <a:pt x="10502" y="5823"/>
                  </a:cubicBezTo>
                  <a:cubicBezTo>
                    <a:pt x="10359" y="5823"/>
                    <a:pt x="10252" y="5704"/>
                    <a:pt x="10252" y="5573"/>
                  </a:cubicBezTo>
                  <a:cubicBezTo>
                    <a:pt x="10252" y="5430"/>
                    <a:pt x="10371" y="5323"/>
                    <a:pt x="10502" y="5323"/>
                  </a:cubicBezTo>
                  <a:close/>
                  <a:moveTo>
                    <a:pt x="2036" y="8799"/>
                  </a:moveTo>
                  <a:cubicBezTo>
                    <a:pt x="2274" y="8823"/>
                    <a:pt x="2393" y="9085"/>
                    <a:pt x="2227" y="9252"/>
                  </a:cubicBezTo>
                  <a:cubicBezTo>
                    <a:pt x="2179" y="9305"/>
                    <a:pt x="2114" y="9332"/>
                    <a:pt x="2047" y="9332"/>
                  </a:cubicBezTo>
                  <a:cubicBezTo>
                    <a:pt x="1980" y="9332"/>
                    <a:pt x="1911" y="9305"/>
                    <a:pt x="1858" y="9252"/>
                  </a:cubicBezTo>
                  <a:cubicBezTo>
                    <a:pt x="1691" y="9085"/>
                    <a:pt x="1810" y="8799"/>
                    <a:pt x="2036" y="8799"/>
                  </a:cubicBezTo>
                  <a:close/>
                  <a:moveTo>
                    <a:pt x="5549" y="10264"/>
                  </a:moveTo>
                  <a:cubicBezTo>
                    <a:pt x="5680" y="10264"/>
                    <a:pt x="5799" y="10383"/>
                    <a:pt x="5799" y="10514"/>
                  </a:cubicBezTo>
                  <a:cubicBezTo>
                    <a:pt x="5799" y="10669"/>
                    <a:pt x="5680" y="10764"/>
                    <a:pt x="5549" y="10764"/>
                  </a:cubicBezTo>
                  <a:cubicBezTo>
                    <a:pt x="5418" y="10764"/>
                    <a:pt x="5299" y="10645"/>
                    <a:pt x="5299" y="10514"/>
                  </a:cubicBezTo>
                  <a:cubicBezTo>
                    <a:pt x="5299" y="10371"/>
                    <a:pt x="5418" y="10264"/>
                    <a:pt x="5549" y="10264"/>
                  </a:cubicBezTo>
                  <a:close/>
                  <a:moveTo>
                    <a:pt x="5501" y="1"/>
                  </a:moveTo>
                  <a:cubicBezTo>
                    <a:pt x="5180" y="1"/>
                    <a:pt x="4918" y="275"/>
                    <a:pt x="4918" y="584"/>
                  </a:cubicBezTo>
                  <a:cubicBezTo>
                    <a:pt x="4918" y="858"/>
                    <a:pt x="5096" y="1060"/>
                    <a:pt x="5334" y="1132"/>
                  </a:cubicBezTo>
                  <a:lnTo>
                    <a:pt x="5334" y="2025"/>
                  </a:lnTo>
                  <a:cubicBezTo>
                    <a:pt x="5299" y="2013"/>
                    <a:pt x="5251" y="2001"/>
                    <a:pt x="5191" y="1989"/>
                  </a:cubicBezTo>
                  <a:cubicBezTo>
                    <a:pt x="5015" y="1924"/>
                    <a:pt x="4880" y="1886"/>
                    <a:pt x="4761" y="1886"/>
                  </a:cubicBezTo>
                  <a:cubicBezTo>
                    <a:pt x="4576" y="1886"/>
                    <a:pt x="4430" y="1978"/>
                    <a:pt x="4227" y="2203"/>
                  </a:cubicBezTo>
                  <a:cubicBezTo>
                    <a:pt x="4144" y="2299"/>
                    <a:pt x="4072" y="2370"/>
                    <a:pt x="4001" y="2406"/>
                  </a:cubicBezTo>
                  <a:cubicBezTo>
                    <a:pt x="3929" y="2442"/>
                    <a:pt x="3810" y="2442"/>
                    <a:pt x="3703" y="2465"/>
                  </a:cubicBezTo>
                  <a:cubicBezTo>
                    <a:pt x="3370" y="2489"/>
                    <a:pt x="3179" y="2537"/>
                    <a:pt x="3036" y="2823"/>
                  </a:cubicBezTo>
                  <a:lnTo>
                    <a:pt x="2120" y="1906"/>
                  </a:lnTo>
                  <a:cubicBezTo>
                    <a:pt x="2286" y="1632"/>
                    <a:pt x="2274" y="1275"/>
                    <a:pt x="2036" y="1037"/>
                  </a:cubicBezTo>
                  <a:cubicBezTo>
                    <a:pt x="1893" y="894"/>
                    <a:pt x="1712" y="822"/>
                    <a:pt x="1530" y="822"/>
                  </a:cubicBezTo>
                  <a:cubicBezTo>
                    <a:pt x="1349" y="822"/>
                    <a:pt x="1167" y="894"/>
                    <a:pt x="1024" y="1037"/>
                  </a:cubicBezTo>
                  <a:cubicBezTo>
                    <a:pt x="546" y="1505"/>
                    <a:pt x="939" y="2252"/>
                    <a:pt x="1509" y="2252"/>
                  </a:cubicBezTo>
                  <a:cubicBezTo>
                    <a:pt x="1635" y="2252"/>
                    <a:pt x="1770" y="2216"/>
                    <a:pt x="1905" y="2132"/>
                  </a:cubicBezTo>
                  <a:lnTo>
                    <a:pt x="2917" y="3144"/>
                  </a:lnTo>
                  <a:cubicBezTo>
                    <a:pt x="2846" y="3370"/>
                    <a:pt x="2810" y="3394"/>
                    <a:pt x="2572" y="3549"/>
                  </a:cubicBezTo>
                  <a:cubicBezTo>
                    <a:pt x="2143" y="3799"/>
                    <a:pt x="2084" y="3966"/>
                    <a:pt x="2143" y="4442"/>
                  </a:cubicBezTo>
                  <a:cubicBezTo>
                    <a:pt x="2155" y="4561"/>
                    <a:pt x="2167" y="4668"/>
                    <a:pt x="2155" y="4751"/>
                  </a:cubicBezTo>
                  <a:cubicBezTo>
                    <a:pt x="2108" y="4918"/>
                    <a:pt x="1941" y="5061"/>
                    <a:pt x="1846" y="5359"/>
                  </a:cubicBezTo>
                  <a:lnTo>
                    <a:pt x="1131" y="5359"/>
                  </a:lnTo>
                  <a:cubicBezTo>
                    <a:pt x="1060" y="5120"/>
                    <a:pt x="846" y="4942"/>
                    <a:pt x="584" y="4942"/>
                  </a:cubicBezTo>
                  <a:cubicBezTo>
                    <a:pt x="250" y="4942"/>
                    <a:pt x="0" y="5216"/>
                    <a:pt x="0" y="5525"/>
                  </a:cubicBezTo>
                  <a:cubicBezTo>
                    <a:pt x="0" y="5859"/>
                    <a:pt x="262" y="6109"/>
                    <a:pt x="584" y="6109"/>
                  </a:cubicBezTo>
                  <a:cubicBezTo>
                    <a:pt x="846" y="6109"/>
                    <a:pt x="1060" y="5930"/>
                    <a:pt x="1131" y="5692"/>
                  </a:cubicBezTo>
                  <a:lnTo>
                    <a:pt x="1846" y="5692"/>
                  </a:lnTo>
                  <a:cubicBezTo>
                    <a:pt x="1929" y="5990"/>
                    <a:pt x="2108" y="6132"/>
                    <a:pt x="2155" y="6299"/>
                  </a:cubicBezTo>
                  <a:cubicBezTo>
                    <a:pt x="2203" y="6513"/>
                    <a:pt x="2036" y="6871"/>
                    <a:pt x="2179" y="7156"/>
                  </a:cubicBezTo>
                  <a:cubicBezTo>
                    <a:pt x="2322" y="7430"/>
                    <a:pt x="2703" y="7526"/>
                    <a:pt x="2822" y="7704"/>
                  </a:cubicBezTo>
                  <a:cubicBezTo>
                    <a:pt x="2870" y="7764"/>
                    <a:pt x="2894" y="7835"/>
                    <a:pt x="2929" y="7930"/>
                  </a:cubicBezTo>
                  <a:lnTo>
                    <a:pt x="2322" y="8538"/>
                  </a:lnTo>
                  <a:cubicBezTo>
                    <a:pt x="2229" y="8489"/>
                    <a:pt x="2127" y="8464"/>
                    <a:pt x="2025" y="8464"/>
                  </a:cubicBezTo>
                  <a:cubicBezTo>
                    <a:pt x="1880" y="8464"/>
                    <a:pt x="1737" y="8515"/>
                    <a:pt x="1631" y="8621"/>
                  </a:cubicBezTo>
                  <a:cubicBezTo>
                    <a:pt x="1262" y="9002"/>
                    <a:pt x="1536" y="9621"/>
                    <a:pt x="2048" y="9621"/>
                  </a:cubicBezTo>
                  <a:cubicBezTo>
                    <a:pt x="2489" y="9621"/>
                    <a:pt x="2786" y="9157"/>
                    <a:pt x="2560" y="8764"/>
                  </a:cubicBezTo>
                  <a:lnTo>
                    <a:pt x="3084" y="8240"/>
                  </a:lnTo>
                  <a:cubicBezTo>
                    <a:pt x="3322" y="8704"/>
                    <a:pt x="3810" y="8538"/>
                    <a:pt x="4060" y="8657"/>
                  </a:cubicBezTo>
                  <a:cubicBezTo>
                    <a:pt x="4251" y="8740"/>
                    <a:pt x="4418" y="9085"/>
                    <a:pt x="4727" y="9157"/>
                  </a:cubicBezTo>
                  <a:cubicBezTo>
                    <a:pt x="4769" y="9167"/>
                    <a:pt x="4811" y="9172"/>
                    <a:pt x="4853" y="9172"/>
                  </a:cubicBezTo>
                  <a:cubicBezTo>
                    <a:pt x="5045" y="9172"/>
                    <a:pt x="5230" y="9075"/>
                    <a:pt x="5406" y="9026"/>
                  </a:cubicBezTo>
                  <a:lnTo>
                    <a:pt x="5406" y="9919"/>
                  </a:lnTo>
                  <a:cubicBezTo>
                    <a:pt x="5168" y="9990"/>
                    <a:pt x="4989" y="10204"/>
                    <a:pt x="4989" y="10466"/>
                  </a:cubicBezTo>
                  <a:cubicBezTo>
                    <a:pt x="4989" y="10800"/>
                    <a:pt x="5251" y="11050"/>
                    <a:pt x="5561" y="11050"/>
                  </a:cubicBezTo>
                  <a:cubicBezTo>
                    <a:pt x="5894" y="11050"/>
                    <a:pt x="6144" y="10788"/>
                    <a:pt x="6144" y="10466"/>
                  </a:cubicBezTo>
                  <a:cubicBezTo>
                    <a:pt x="6144" y="10204"/>
                    <a:pt x="5965" y="9990"/>
                    <a:pt x="5727" y="9919"/>
                  </a:cubicBezTo>
                  <a:lnTo>
                    <a:pt x="5727" y="9026"/>
                  </a:lnTo>
                  <a:cubicBezTo>
                    <a:pt x="5903" y="9075"/>
                    <a:pt x="6080" y="9172"/>
                    <a:pt x="6269" y="9172"/>
                  </a:cubicBezTo>
                  <a:cubicBezTo>
                    <a:pt x="6310" y="9172"/>
                    <a:pt x="6352" y="9167"/>
                    <a:pt x="6394" y="9157"/>
                  </a:cubicBezTo>
                  <a:cubicBezTo>
                    <a:pt x="6715" y="9085"/>
                    <a:pt x="6894" y="8740"/>
                    <a:pt x="7073" y="8657"/>
                  </a:cubicBezTo>
                  <a:cubicBezTo>
                    <a:pt x="7323" y="8538"/>
                    <a:pt x="7799" y="8704"/>
                    <a:pt x="8049" y="8240"/>
                  </a:cubicBezTo>
                  <a:lnTo>
                    <a:pt x="8216" y="8407"/>
                  </a:lnTo>
                  <a:cubicBezTo>
                    <a:pt x="8245" y="8436"/>
                    <a:pt x="8287" y="8451"/>
                    <a:pt x="8329" y="8451"/>
                  </a:cubicBezTo>
                  <a:cubicBezTo>
                    <a:pt x="8370" y="8451"/>
                    <a:pt x="8412" y="8436"/>
                    <a:pt x="8442" y="8407"/>
                  </a:cubicBezTo>
                  <a:cubicBezTo>
                    <a:pt x="8501" y="8347"/>
                    <a:pt x="8501" y="8240"/>
                    <a:pt x="8442" y="8180"/>
                  </a:cubicBezTo>
                  <a:lnTo>
                    <a:pt x="8168" y="7907"/>
                  </a:lnTo>
                  <a:cubicBezTo>
                    <a:pt x="8239" y="7692"/>
                    <a:pt x="8275" y="7656"/>
                    <a:pt x="8513" y="7514"/>
                  </a:cubicBezTo>
                  <a:cubicBezTo>
                    <a:pt x="8942" y="7252"/>
                    <a:pt x="9013" y="7097"/>
                    <a:pt x="8942" y="6621"/>
                  </a:cubicBezTo>
                  <a:cubicBezTo>
                    <a:pt x="8894" y="6323"/>
                    <a:pt x="8918" y="6287"/>
                    <a:pt x="9073" y="6037"/>
                  </a:cubicBezTo>
                  <a:cubicBezTo>
                    <a:pt x="9156" y="5930"/>
                    <a:pt x="9216" y="5811"/>
                    <a:pt x="9240" y="5692"/>
                  </a:cubicBezTo>
                  <a:lnTo>
                    <a:pt x="9954" y="5692"/>
                  </a:lnTo>
                  <a:cubicBezTo>
                    <a:pt x="10025" y="5930"/>
                    <a:pt x="10240" y="6109"/>
                    <a:pt x="10502" y="6109"/>
                  </a:cubicBezTo>
                  <a:cubicBezTo>
                    <a:pt x="10835" y="6109"/>
                    <a:pt x="11085" y="5847"/>
                    <a:pt x="11085" y="5525"/>
                  </a:cubicBezTo>
                  <a:cubicBezTo>
                    <a:pt x="11085" y="5251"/>
                    <a:pt x="10823" y="4989"/>
                    <a:pt x="10502" y="4989"/>
                  </a:cubicBezTo>
                  <a:cubicBezTo>
                    <a:pt x="10240" y="4989"/>
                    <a:pt x="10025" y="5168"/>
                    <a:pt x="9954" y="5406"/>
                  </a:cubicBezTo>
                  <a:lnTo>
                    <a:pt x="9240" y="5406"/>
                  </a:lnTo>
                  <a:cubicBezTo>
                    <a:pt x="9156" y="5109"/>
                    <a:pt x="8978" y="4966"/>
                    <a:pt x="8930" y="4799"/>
                  </a:cubicBezTo>
                  <a:cubicBezTo>
                    <a:pt x="8882" y="4585"/>
                    <a:pt x="9049" y="4239"/>
                    <a:pt x="8894" y="3954"/>
                  </a:cubicBezTo>
                  <a:cubicBezTo>
                    <a:pt x="8763" y="3668"/>
                    <a:pt x="8382" y="3573"/>
                    <a:pt x="8263" y="3394"/>
                  </a:cubicBezTo>
                  <a:cubicBezTo>
                    <a:pt x="8216" y="3335"/>
                    <a:pt x="8180" y="3263"/>
                    <a:pt x="8156" y="3180"/>
                  </a:cubicBezTo>
                  <a:lnTo>
                    <a:pt x="9406" y="1930"/>
                  </a:lnTo>
                  <a:cubicBezTo>
                    <a:pt x="9513" y="1989"/>
                    <a:pt x="9632" y="2025"/>
                    <a:pt x="9752" y="2025"/>
                  </a:cubicBezTo>
                  <a:cubicBezTo>
                    <a:pt x="9930" y="2025"/>
                    <a:pt x="10109" y="1953"/>
                    <a:pt x="10228" y="1834"/>
                  </a:cubicBezTo>
                  <a:cubicBezTo>
                    <a:pt x="10490" y="1572"/>
                    <a:pt x="10490" y="1132"/>
                    <a:pt x="10228" y="870"/>
                  </a:cubicBezTo>
                  <a:cubicBezTo>
                    <a:pt x="10091" y="733"/>
                    <a:pt x="9915" y="665"/>
                    <a:pt x="9740" y="665"/>
                  </a:cubicBezTo>
                  <a:cubicBezTo>
                    <a:pt x="9564" y="665"/>
                    <a:pt x="9388" y="733"/>
                    <a:pt x="9251" y="870"/>
                  </a:cubicBezTo>
                  <a:cubicBezTo>
                    <a:pt x="9037" y="1096"/>
                    <a:pt x="9001" y="1430"/>
                    <a:pt x="9168" y="1691"/>
                  </a:cubicBezTo>
                  <a:lnTo>
                    <a:pt x="8025" y="2834"/>
                  </a:lnTo>
                  <a:cubicBezTo>
                    <a:pt x="7918" y="2644"/>
                    <a:pt x="7799" y="2537"/>
                    <a:pt x="7501" y="2489"/>
                  </a:cubicBezTo>
                  <a:cubicBezTo>
                    <a:pt x="7493" y="2488"/>
                    <a:pt x="7485" y="2488"/>
                    <a:pt x="7477" y="2488"/>
                  </a:cubicBezTo>
                  <a:cubicBezTo>
                    <a:pt x="7394" y="2488"/>
                    <a:pt x="7334" y="2545"/>
                    <a:pt x="7323" y="2632"/>
                  </a:cubicBezTo>
                  <a:cubicBezTo>
                    <a:pt x="7311" y="2715"/>
                    <a:pt x="7370" y="2787"/>
                    <a:pt x="7454" y="2811"/>
                  </a:cubicBezTo>
                  <a:cubicBezTo>
                    <a:pt x="7680" y="2834"/>
                    <a:pt x="7727" y="2906"/>
                    <a:pt x="7811" y="3192"/>
                  </a:cubicBezTo>
                  <a:cubicBezTo>
                    <a:pt x="7930" y="3549"/>
                    <a:pt x="7989" y="3644"/>
                    <a:pt x="8323" y="3835"/>
                  </a:cubicBezTo>
                  <a:cubicBezTo>
                    <a:pt x="8632" y="4025"/>
                    <a:pt x="8644" y="4061"/>
                    <a:pt x="8597" y="4418"/>
                  </a:cubicBezTo>
                  <a:cubicBezTo>
                    <a:pt x="8537" y="4799"/>
                    <a:pt x="8573" y="4906"/>
                    <a:pt x="8775" y="5216"/>
                  </a:cubicBezTo>
                  <a:cubicBezTo>
                    <a:pt x="8990" y="5525"/>
                    <a:pt x="8990" y="5573"/>
                    <a:pt x="8775" y="5871"/>
                  </a:cubicBezTo>
                  <a:cubicBezTo>
                    <a:pt x="8573" y="6180"/>
                    <a:pt x="8561" y="6287"/>
                    <a:pt x="8597" y="6668"/>
                  </a:cubicBezTo>
                  <a:cubicBezTo>
                    <a:pt x="8644" y="7025"/>
                    <a:pt x="8632" y="7061"/>
                    <a:pt x="8323" y="7252"/>
                  </a:cubicBezTo>
                  <a:cubicBezTo>
                    <a:pt x="7989" y="7442"/>
                    <a:pt x="7930" y="7537"/>
                    <a:pt x="7811" y="7895"/>
                  </a:cubicBezTo>
                  <a:cubicBezTo>
                    <a:pt x="7692" y="8240"/>
                    <a:pt x="7668" y="8264"/>
                    <a:pt x="7311" y="8299"/>
                  </a:cubicBezTo>
                  <a:cubicBezTo>
                    <a:pt x="6918" y="8323"/>
                    <a:pt x="6834" y="8383"/>
                    <a:pt x="6561" y="8657"/>
                  </a:cubicBezTo>
                  <a:cubicBezTo>
                    <a:pt x="6411" y="8813"/>
                    <a:pt x="6334" y="8876"/>
                    <a:pt x="6228" y="8876"/>
                  </a:cubicBezTo>
                  <a:cubicBezTo>
                    <a:pt x="6156" y="8876"/>
                    <a:pt x="6071" y="8847"/>
                    <a:pt x="5942" y="8799"/>
                  </a:cubicBezTo>
                  <a:cubicBezTo>
                    <a:pt x="5799" y="8752"/>
                    <a:pt x="5668" y="8692"/>
                    <a:pt x="5525" y="8692"/>
                  </a:cubicBezTo>
                  <a:cubicBezTo>
                    <a:pt x="5261" y="8692"/>
                    <a:pt x="4987" y="8875"/>
                    <a:pt x="4806" y="8875"/>
                  </a:cubicBezTo>
                  <a:cubicBezTo>
                    <a:pt x="4791" y="8875"/>
                    <a:pt x="4777" y="8874"/>
                    <a:pt x="4763" y="8871"/>
                  </a:cubicBezTo>
                  <a:cubicBezTo>
                    <a:pt x="4668" y="8859"/>
                    <a:pt x="4572" y="8752"/>
                    <a:pt x="4477" y="8657"/>
                  </a:cubicBezTo>
                  <a:cubicBezTo>
                    <a:pt x="4227" y="8383"/>
                    <a:pt x="4120" y="8323"/>
                    <a:pt x="3739" y="8299"/>
                  </a:cubicBezTo>
                  <a:cubicBezTo>
                    <a:pt x="3382" y="8264"/>
                    <a:pt x="3346" y="8240"/>
                    <a:pt x="3227" y="7895"/>
                  </a:cubicBezTo>
                  <a:cubicBezTo>
                    <a:pt x="3108" y="7537"/>
                    <a:pt x="3048" y="7442"/>
                    <a:pt x="2727" y="7252"/>
                  </a:cubicBezTo>
                  <a:cubicBezTo>
                    <a:pt x="2405" y="7061"/>
                    <a:pt x="2393" y="7025"/>
                    <a:pt x="2441" y="6668"/>
                  </a:cubicBezTo>
                  <a:cubicBezTo>
                    <a:pt x="2501" y="6287"/>
                    <a:pt x="2465" y="6180"/>
                    <a:pt x="2262" y="5871"/>
                  </a:cubicBezTo>
                  <a:cubicBezTo>
                    <a:pt x="2048" y="5561"/>
                    <a:pt x="2048" y="5513"/>
                    <a:pt x="2262" y="5216"/>
                  </a:cubicBezTo>
                  <a:cubicBezTo>
                    <a:pt x="2465" y="4906"/>
                    <a:pt x="2477" y="4799"/>
                    <a:pt x="2441" y="4418"/>
                  </a:cubicBezTo>
                  <a:cubicBezTo>
                    <a:pt x="2393" y="4061"/>
                    <a:pt x="2405" y="4025"/>
                    <a:pt x="2727" y="3835"/>
                  </a:cubicBezTo>
                  <a:cubicBezTo>
                    <a:pt x="2846" y="3763"/>
                    <a:pt x="2965" y="3680"/>
                    <a:pt x="3048" y="3585"/>
                  </a:cubicBezTo>
                  <a:cubicBezTo>
                    <a:pt x="3144" y="3477"/>
                    <a:pt x="3179" y="3323"/>
                    <a:pt x="3227" y="3192"/>
                  </a:cubicBezTo>
                  <a:cubicBezTo>
                    <a:pt x="3275" y="3061"/>
                    <a:pt x="3322" y="2942"/>
                    <a:pt x="3394" y="2882"/>
                  </a:cubicBezTo>
                  <a:cubicBezTo>
                    <a:pt x="3465" y="2823"/>
                    <a:pt x="3596" y="2799"/>
                    <a:pt x="3739" y="2787"/>
                  </a:cubicBezTo>
                  <a:cubicBezTo>
                    <a:pt x="4120" y="2763"/>
                    <a:pt x="4215" y="2703"/>
                    <a:pt x="4477" y="2430"/>
                  </a:cubicBezTo>
                  <a:cubicBezTo>
                    <a:pt x="4626" y="2273"/>
                    <a:pt x="4699" y="2210"/>
                    <a:pt x="4807" y="2210"/>
                  </a:cubicBezTo>
                  <a:cubicBezTo>
                    <a:pt x="4880" y="2210"/>
                    <a:pt x="4969" y="2239"/>
                    <a:pt x="5108" y="2287"/>
                  </a:cubicBezTo>
                  <a:cubicBezTo>
                    <a:pt x="5287" y="2352"/>
                    <a:pt x="5406" y="2385"/>
                    <a:pt x="5525" y="2385"/>
                  </a:cubicBezTo>
                  <a:cubicBezTo>
                    <a:pt x="5644" y="2385"/>
                    <a:pt x="5763" y="2352"/>
                    <a:pt x="5942" y="2287"/>
                  </a:cubicBezTo>
                  <a:cubicBezTo>
                    <a:pt x="6081" y="2233"/>
                    <a:pt x="6168" y="2206"/>
                    <a:pt x="6236" y="2206"/>
                  </a:cubicBezTo>
                  <a:cubicBezTo>
                    <a:pt x="6366" y="2206"/>
                    <a:pt x="6425" y="2306"/>
                    <a:pt x="6644" y="2525"/>
                  </a:cubicBezTo>
                  <a:cubicBezTo>
                    <a:pt x="6680" y="2555"/>
                    <a:pt x="6721" y="2570"/>
                    <a:pt x="6762" y="2570"/>
                  </a:cubicBezTo>
                  <a:cubicBezTo>
                    <a:pt x="6802" y="2570"/>
                    <a:pt x="6840" y="2555"/>
                    <a:pt x="6870" y="2525"/>
                  </a:cubicBezTo>
                  <a:cubicBezTo>
                    <a:pt x="6930" y="2465"/>
                    <a:pt x="6930" y="2358"/>
                    <a:pt x="6870" y="2299"/>
                  </a:cubicBezTo>
                  <a:lnTo>
                    <a:pt x="6787" y="2203"/>
                  </a:lnTo>
                  <a:cubicBezTo>
                    <a:pt x="6569" y="1978"/>
                    <a:pt x="6422" y="1886"/>
                    <a:pt x="6241" y="1886"/>
                  </a:cubicBezTo>
                  <a:cubicBezTo>
                    <a:pt x="6125" y="1886"/>
                    <a:pt x="5994" y="1924"/>
                    <a:pt x="5822" y="1989"/>
                  </a:cubicBezTo>
                  <a:cubicBezTo>
                    <a:pt x="5775" y="2001"/>
                    <a:pt x="5715" y="2013"/>
                    <a:pt x="5668" y="2025"/>
                  </a:cubicBezTo>
                  <a:lnTo>
                    <a:pt x="5668" y="1132"/>
                  </a:lnTo>
                  <a:cubicBezTo>
                    <a:pt x="5906" y="1060"/>
                    <a:pt x="6084" y="858"/>
                    <a:pt x="6084" y="584"/>
                  </a:cubicBezTo>
                  <a:cubicBezTo>
                    <a:pt x="6084" y="263"/>
                    <a:pt x="5822" y="1"/>
                    <a:pt x="550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2"/>
            <p:cNvSpPr/>
            <p:nvPr/>
          </p:nvSpPr>
          <p:spPr>
            <a:xfrm>
              <a:off x="6938984" y="3622042"/>
              <a:ext cx="53899" cy="51605"/>
            </a:xfrm>
            <a:custGeom>
              <a:rect b="b" l="l" r="r" t="t"/>
              <a:pathLst>
                <a:path extrusionOk="0" h="1620" w="1692">
                  <a:moveTo>
                    <a:pt x="919" y="548"/>
                  </a:moveTo>
                  <a:cubicBezTo>
                    <a:pt x="1015" y="548"/>
                    <a:pt x="1114" y="587"/>
                    <a:pt x="1191" y="665"/>
                  </a:cubicBezTo>
                  <a:cubicBezTo>
                    <a:pt x="1334" y="796"/>
                    <a:pt x="1334" y="1046"/>
                    <a:pt x="1191" y="1200"/>
                  </a:cubicBezTo>
                  <a:cubicBezTo>
                    <a:pt x="1114" y="1272"/>
                    <a:pt x="1015" y="1307"/>
                    <a:pt x="919" y="1307"/>
                  </a:cubicBezTo>
                  <a:cubicBezTo>
                    <a:pt x="822" y="1307"/>
                    <a:pt x="727" y="1272"/>
                    <a:pt x="655" y="1200"/>
                  </a:cubicBezTo>
                  <a:cubicBezTo>
                    <a:pt x="500" y="1046"/>
                    <a:pt x="500" y="807"/>
                    <a:pt x="655" y="665"/>
                  </a:cubicBezTo>
                  <a:cubicBezTo>
                    <a:pt x="727" y="587"/>
                    <a:pt x="822" y="548"/>
                    <a:pt x="919" y="548"/>
                  </a:cubicBezTo>
                  <a:close/>
                  <a:moveTo>
                    <a:pt x="167" y="1"/>
                  </a:moveTo>
                  <a:cubicBezTo>
                    <a:pt x="128" y="1"/>
                    <a:pt x="90" y="16"/>
                    <a:pt x="60" y="45"/>
                  </a:cubicBezTo>
                  <a:cubicBezTo>
                    <a:pt x="0" y="105"/>
                    <a:pt x="0" y="212"/>
                    <a:pt x="60" y="272"/>
                  </a:cubicBezTo>
                  <a:lnTo>
                    <a:pt x="334" y="557"/>
                  </a:lnTo>
                  <a:cubicBezTo>
                    <a:pt x="179" y="819"/>
                    <a:pt x="191" y="1177"/>
                    <a:pt x="429" y="1415"/>
                  </a:cubicBezTo>
                  <a:cubicBezTo>
                    <a:pt x="560" y="1552"/>
                    <a:pt x="739" y="1620"/>
                    <a:pt x="920" y="1620"/>
                  </a:cubicBezTo>
                  <a:cubicBezTo>
                    <a:pt x="1102" y="1620"/>
                    <a:pt x="1286" y="1552"/>
                    <a:pt x="1429" y="1415"/>
                  </a:cubicBezTo>
                  <a:cubicBezTo>
                    <a:pt x="1691" y="1153"/>
                    <a:pt x="1691" y="700"/>
                    <a:pt x="1429" y="415"/>
                  </a:cubicBezTo>
                  <a:cubicBezTo>
                    <a:pt x="1294" y="286"/>
                    <a:pt x="1120" y="223"/>
                    <a:pt x="945" y="223"/>
                  </a:cubicBezTo>
                  <a:cubicBezTo>
                    <a:pt x="812" y="223"/>
                    <a:pt x="678" y="259"/>
                    <a:pt x="560" y="331"/>
                  </a:cubicBezTo>
                  <a:lnTo>
                    <a:pt x="274" y="45"/>
                  </a:lnTo>
                  <a:cubicBezTo>
                    <a:pt x="244" y="16"/>
                    <a:pt x="206" y="1"/>
                    <a:pt x="1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42"/>
          <p:cNvGrpSpPr/>
          <p:nvPr/>
        </p:nvGrpSpPr>
        <p:grpSpPr>
          <a:xfrm>
            <a:off x="6603368" y="2749267"/>
            <a:ext cx="295630" cy="299765"/>
            <a:chOff x="6896644" y="3216007"/>
            <a:chExt cx="322917" cy="347876"/>
          </a:xfrm>
        </p:grpSpPr>
        <p:sp>
          <p:nvSpPr>
            <p:cNvPr id="1038" name="Google Shape;1038;p42"/>
            <p:cNvSpPr/>
            <p:nvPr/>
          </p:nvSpPr>
          <p:spPr>
            <a:xfrm>
              <a:off x="6896644" y="3216007"/>
              <a:ext cx="301387" cy="347876"/>
            </a:xfrm>
            <a:custGeom>
              <a:rect b="b" l="l" r="r" t="t"/>
              <a:pathLst>
                <a:path extrusionOk="0" h="10955" w="9491">
                  <a:moveTo>
                    <a:pt x="5192" y="382"/>
                  </a:moveTo>
                  <a:lnTo>
                    <a:pt x="6490" y="1679"/>
                  </a:lnTo>
                  <a:lnTo>
                    <a:pt x="3906" y="1679"/>
                  </a:lnTo>
                  <a:lnTo>
                    <a:pt x="5192" y="382"/>
                  </a:lnTo>
                  <a:close/>
                  <a:moveTo>
                    <a:pt x="5186" y="1"/>
                  </a:moveTo>
                  <a:cubicBezTo>
                    <a:pt x="5144" y="1"/>
                    <a:pt x="5103" y="13"/>
                    <a:pt x="5073" y="36"/>
                  </a:cubicBezTo>
                  <a:lnTo>
                    <a:pt x="3442" y="1679"/>
                  </a:lnTo>
                  <a:lnTo>
                    <a:pt x="870" y="1679"/>
                  </a:lnTo>
                  <a:cubicBezTo>
                    <a:pt x="775" y="1679"/>
                    <a:pt x="703" y="1751"/>
                    <a:pt x="703" y="1846"/>
                  </a:cubicBezTo>
                  <a:lnTo>
                    <a:pt x="703" y="4501"/>
                  </a:lnTo>
                  <a:lnTo>
                    <a:pt x="168" y="4501"/>
                  </a:lnTo>
                  <a:cubicBezTo>
                    <a:pt x="72" y="4501"/>
                    <a:pt x="1" y="4585"/>
                    <a:pt x="1" y="4668"/>
                  </a:cubicBezTo>
                  <a:lnTo>
                    <a:pt x="1" y="10788"/>
                  </a:lnTo>
                  <a:cubicBezTo>
                    <a:pt x="1" y="10883"/>
                    <a:pt x="72" y="10954"/>
                    <a:pt x="168" y="10954"/>
                  </a:cubicBezTo>
                  <a:lnTo>
                    <a:pt x="1846" y="10954"/>
                  </a:lnTo>
                  <a:cubicBezTo>
                    <a:pt x="1942" y="10954"/>
                    <a:pt x="2013" y="10883"/>
                    <a:pt x="2013" y="10788"/>
                  </a:cubicBezTo>
                  <a:cubicBezTo>
                    <a:pt x="2013" y="10704"/>
                    <a:pt x="1942" y="10621"/>
                    <a:pt x="1846" y="10621"/>
                  </a:cubicBezTo>
                  <a:lnTo>
                    <a:pt x="334" y="10621"/>
                  </a:lnTo>
                  <a:lnTo>
                    <a:pt x="334" y="4989"/>
                  </a:lnTo>
                  <a:lnTo>
                    <a:pt x="1084" y="5537"/>
                  </a:lnTo>
                  <a:cubicBezTo>
                    <a:pt x="1115" y="5554"/>
                    <a:pt x="1147" y="5562"/>
                    <a:pt x="1178" y="5562"/>
                  </a:cubicBezTo>
                  <a:cubicBezTo>
                    <a:pt x="1231" y="5562"/>
                    <a:pt x="1280" y="5539"/>
                    <a:pt x="1311" y="5501"/>
                  </a:cubicBezTo>
                  <a:cubicBezTo>
                    <a:pt x="1358" y="5430"/>
                    <a:pt x="1346" y="5323"/>
                    <a:pt x="1275" y="5287"/>
                  </a:cubicBezTo>
                  <a:lnTo>
                    <a:pt x="1049" y="5096"/>
                  </a:lnTo>
                  <a:lnTo>
                    <a:pt x="1049" y="4692"/>
                  </a:lnTo>
                  <a:lnTo>
                    <a:pt x="1049" y="4668"/>
                  </a:lnTo>
                  <a:lnTo>
                    <a:pt x="1049" y="4656"/>
                  </a:lnTo>
                  <a:lnTo>
                    <a:pt x="1049" y="2013"/>
                  </a:lnTo>
                  <a:lnTo>
                    <a:pt x="9169" y="2013"/>
                  </a:lnTo>
                  <a:lnTo>
                    <a:pt x="9169" y="2620"/>
                  </a:lnTo>
                  <a:cubicBezTo>
                    <a:pt x="9169" y="2703"/>
                    <a:pt x="9240" y="2787"/>
                    <a:pt x="9335" y="2787"/>
                  </a:cubicBezTo>
                  <a:cubicBezTo>
                    <a:pt x="9419" y="2787"/>
                    <a:pt x="9490" y="2703"/>
                    <a:pt x="9490" y="2620"/>
                  </a:cubicBezTo>
                  <a:lnTo>
                    <a:pt x="9490" y="1846"/>
                  </a:lnTo>
                  <a:cubicBezTo>
                    <a:pt x="9466" y="1751"/>
                    <a:pt x="9395" y="1679"/>
                    <a:pt x="9300" y="1679"/>
                  </a:cubicBezTo>
                  <a:lnTo>
                    <a:pt x="6930" y="1679"/>
                  </a:lnTo>
                  <a:lnTo>
                    <a:pt x="5299" y="36"/>
                  </a:lnTo>
                  <a:cubicBezTo>
                    <a:pt x="5269" y="13"/>
                    <a:pt x="5228" y="1"/>
                    <a:pt x="518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2"/>
            <p:cNvSpPr/>
            <p:nvPr/>
          </p:nvSpPr>
          <p:spPr>
            <a:xfrm>
              <a:off x="6954883" y="3306382"/>
              <a:ext cx="42012" cy="41980"/>
            </a:xfrm>
            <a:custGeom>
              <a:rect b="b" l="l" r="r" t="t"/>
              <a:pathLst>
                <a:path extrusionOk="0" h="1322" w="1323">
                  <a:moveTo>
                    <a:pt x="1001" y="322"/>
                  </a:moveTo>
                  <a:lnTo>
                    <a:pt x="1001" y="988"/>
                  </a:lnTo>
                  <a:lnTo>
                    <a:pt x="322" y="988"/>
                  </a:lnTo>
                  <a:lnTo>
                    <a:pt x="322" y="322"/>
                  </a:lnTo>
                  <a:close/>
                  <a:moveTo>
                    <a:pt x="167" y="0"/>
                  </a:moveTo>
                  <a:cubicBezTo>
                    <a:pt x="72" y="0"/>
                    <a:pt x="1" y="72"/>
                    <a:pt x="1" y="155"/>
                  </a:cubicBezTo>
                  <a:lnTo>
                    <a:pt x="1" y="1155"/>
                  </a:lnTo>
                  <a:cubicBezTo>
                    <a:pt x="1" y="1250"/>
                    <a:pt x="72" y="1322"/>
                    <a:pt x="167" y="1322"/>
                  </a:cubicBezTo>
                  <a:lnTo>
                    <a:pt x="1155" y="1322"/>
                  </a:lnTo>
                  <a:cubicBezTo>
                    <a:pt x="1251" y="1322"/>
                    <a:pt x="1322" y="1250"/>
                    <a:pt x="1322" y="1155"/>
                  </a:cubicBezTo>
                  <a:lnTo>
                    <a:pt x="1322" y="155"/>
                  </a:lnTo>
                  <a:cubicBezTo>
                    <a:pt x="1310" y="72"/>
                    <a:pt x="1239" y="0"/>
                    <a:pt x="115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2"/>
            <p:cNvSpPr/>
            <p:nvPr/>
          </p:nvSpPr>
          <p:spPr>
            <a:xfrm>
              <a:off x="7013122" y="3306382"/>
              <a:ext cx="32168" cy="10225"/>
            </a:xfrm>
            <a:custGeom>
              <a:rect b="b" l="l" r="r" t="t"/>
              <a:pathLst>
                <a:path extrusionOk="0" h="322" w="1013">
                  <a:moveTo>
                    <a:pt x="155" y="0"/>
                  </a:moveTo>
                  <a:cubicBezTo>
                    <a:pt x="72" y="0"/>
                    <a:pt x="0" y="72"/>
                    <a:pt x="0" y="155"/>
                  </a:cubicBezTo>
                  <a:cubicBezTo>
                    <a:pt x="0" y="250"/>
                    <a:pt x="72" y="322"/>
                    <a:pt x="155" y="322"/>
                  </a:cubicBezTo>
                  <a:lnTo>
                    <a:pt x="845" y="322"/>
                  </a:lnTo>
                  <a:cubicBezTo>
                    <a:pt x="929" y="322"/>
                    <a:pt x="1012" y="250"/>
                    <a:pt x="1012" y="155"/>
                  </a:cubicBezTo>
                  <a:cubicBezTo>
                    <a:pt x="1012" y="72"/>
                    <a:pt x="929" y="0"/>
                    <a:pt x="84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2"/>
            <p:cNvSpPr/>
            <p:nvPr/>
          </p:nvSpPr>
          <p:spPr>
            <a:xfrm>
              <a:off x="7013471" y="3333596"/>
              <a:ext cx="105903" cy="10606"/>
            </a:xfrm>
            <a:custGeom>
              <a:rect b="b" l="l" r="r" t="t"/>
              <a:pathLst>
                <a:path extrusionOk="0" h="334" w="3335">
                  <a:moveTo>
                    <a:pt x="168" y="0"/>
                  </a:moveTo>
                  <a:cubicBezTo>
                    <a:pt x="72" y="0"/>
                    <a:pt x="1" y="72"/>
                    <a:pt x="1" y="167"/>
                  </a:cubicBezTo>
                  <a:cubicBezTo>
                    <a:pt x="1" y="250"/>
                    <a:pt x="72" y="334"/>
                    <a:pt x="168" y="334"/>
                  </a:cubicBezTo>
                  <a:lnTo>
                    <a:pt x="3168" y="334"/>
                  </a:lnTo>
                  <a:cubicBezTo>
                    <a:pt x="3251" y="334"/>
                    <a:pt x="3335" y="250"/>
                    <a:pt x="3335" y="167"/>
                  </a:cubicBezTo>
                  <a:cubicBezTo>
                    <a:pt x="3335" y="60"/>
                    <a:pt x="3263" y="0"/>
                    <a:pt x="31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2"/>
            <p:cNvSpPr/>
            <p:nvPr/>
          </p:nvSpPr>
          <p:spPr>
            <a:xfrm>
              <a:off x="6966982" y="3375576"/>
              <a:ext cx="63923" cy="10606"/>
            </a:xfrm>
            <a:custGeom>
              <a:rect b="b" l="l" r="r" t="t"/>
              <a:pathLst>
                <a:path extrusionOk="0" h="334" w="2013">
                  <a:moveTo>
                    <a:pt x="167" y="0"/>
                  </a:moveTo>
                  <a:cubicBezTo>
                    <a:pt x="84" y="0"/>
                    <a:pt x="1" y="71"/>
                    <a:pt x="1" y="167"/>
                  </a:cubicBezTo>
                  <a:cubicBezTo>
                    <a:pt x="1" y="262"/>
                    <a:pt x="84" y="333"/>
                    <a:pt x="167" y="333"/>
                  </a:cubicBezTo>
                  <a:lnTo>
                    <a:pt x="1846" y="333"/>
                  </a:lnTo>
                  <a:cubicBezTo>
                    <a:pt x="1941" y="333"/>
                    <a:pt x="2013" y="262"/>
                    <a:pt x="2013" y="167"/>
                  </a:cubicBezTo>
                  <a:cubicBezTo>
                    <a:pt x="2013" y="71"/>
                    <a:pt x="1941" y="0"/>
                    <a:pt x="184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2"/>
            <p:cNvSpPr/>
            <p:nvPr/>
          </p:nvSpPr>
          <p:spPr>
            <a:xfrm>
              <a:off x="6928781" y="3524157"/>
              <a:ext cx="52237" cy="10225"/>
            </a:xfrm>
            <a:custGeom>
              <a:rect b="b" l="l" r="r" t="t"/>
              <a:pathLst>
                <a:path extrusionOk="0" h="322" w="1645">
                  <a:moveTo>
                    <a:pt x="168" y="0"/>
                  </a:moveTo>
                  <a:cubicBezTo>
                    <a:pt x="72" y="0"/>
                    <a:pt x="1" y="72"/>
                    <a:pt x="1" y="167"/>
                  </a:cubicBezTo>
                  <a:cubicBezTo>
                    <a:pt x="1" y="250"/>
                    <a:pt x="72" y="322"/>
                    <a:pt x="168" y="322"/>
                  </a:cubicBezTo>
                  <a:lnTo>
                    <a:pt x="1477" y="322"/>
                  </a:lnTo>
                  <a:cubicBezTo>
                    <a:pt x="1561" y="322"/>
                    <a:pt x="1644" y="250"/>
                    <a:pt x="1644" y="167"/>
                  </a:cubicBezTo>
                  <a:cubicBezTo>
                    <a:pt x="1644" y="72"/>
                    <a:pt x="1561" y="0"/>
                    <a:pt x="147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2"/>
            <p:cNvSpPr/>
            <p:nvPr/>
          </p:nvSpPr>
          <p:spPr>
            <a:xfrm>
              <a:off x="6945420" y="3314701"/>
              <a:ext cx="274141" cy="248800"/>
            </a:xfrm>
            <a:custGeom>
              <a:rect b="b" l="l" r="r" t="t"/>
              <a:pathLst>
                <a:path extrusionOk="0" h="7835" w="8633">
                  <a:moveTo>
                    <a:pt x="5835" y="3274"/>
                  </a:moveTo>
                  <a:lnTo>
                    <a:pt x="5323" y="3632"/>
                  </a:lnTo>
                  <a:lnTo>
                    <a:pt x="1787" y="3632"/>
                  </a:lnTo>
                  <a:lnTo>
                    <a:pt x="1275" y="3274"/>
                  </a:lnTo>
                  <a:close/>
                  <a:moveTo>
                    <a:pt x="4882" y="3965"/>
                  </a:moveTo>
                  <a:lnTo>
                    <a:pt x="4370" y="4322"/>
                  </a:lnTo>
                  <a:lnTo>
                    <a:pt x="2739" y="4322"/>
                  </a:lnTo>
                  <a:lnTo>
                    <a:pt x="2227" y="3965"/>
                  </a:lnTo>
                  <a:close/>
                  <a:moveTo>
                    <a:pt x="3930" y="4632"/>
                  </a:moveTo>
                  <a:lnTo>
                    <a:pt x="3561" y="4894"/>
                  </a:lnTo>
                  <a:lnTo>
                    <a:pt x="3180" y="4632"/>
                  </a:lnTo>
                  <a:close/>
                  <a:moveTo>
                    <a:pt x="7752" y="0"/>
                  </a:moveTo>
                  <a:cubicBezTo>
                    <a:pt x="7668" y="0"/>
                    <a:pt x="7585" y="72"/>
                    <a:pt x="7585" y="167"/>
                  </a:cubicBezTo>
                  <a:lnTo>
                    <a:pt x="7585" y="1560"/>
                  </a:lnTo>
                  <a:lnTo>
                    <a:pt x="7585" y="1977"/>
                  </a:lnTo>
                  <a:lnTo>
                    <a:pt x="6252" y="2929"/>
                  </a:lnTo>
                  <a:lnTo>
                    <a:pt x="799" y="2929"/>
                  </a:lnTo>
                  <a:lnTo>
                    <a:pt x="263" y="2548"/>
                  </a:lnTo>
                  <a:cubicBezTo>
                    <a:pt x="233" y="2528"/>
                    <a:pt x="197" y="2519"/>
                    <a:pt x="162" y="2519"/>
                  </a:cubicBezTo>
                  <a:cubicBezTo>
                    <a:pt x="114" y="2519"/>
                    <a:pt x="69" y="2537"/>
                    <a:pt x="48" y="2572"/>
                  </a:cubicBezTo>
                  <a:cubicBezTo>
                    <a:pt x="1" y="2643"/>
                    <a:pt x="13" y="2750"/>
                    <a:pt x="72" y="2798"/>
                  </a:cubicBezTo>
                  <a:lnTo>
                    <a:pt x="3442" y="5215"/>
                  </a:lnTo>
                  <a:cubicBezTo>
                    <a:pt x="3472" y="5233"/>
                    <a:pt x="3504" y="5242"/>
                    <a:pt x="3537" y="5242"/>
                  </a:cubicBezTo>
                  <a:cubicBezTo>
                    <a:pt x="3570" y="5242"/>
                    <a:pt x="3602" y="5233"/>
                    <a:pt x="3632" y="5215"/>
                  </a:cubicBezTo>
                  <a:lnTo>
                    <a:pt x="8300" y="1858"/>
                  </a:lnTo>
                  <a:lnTo>
                    <a:pt x="8300" y="7501"/>
                  </a:lnTo>
                  <a:lnTo>
                    <a:pt x="941" y="7501"/>
                  </a:lnTo>
                  <a:cubicBezTo>
                    <a:pt x="846" y="7501"/>
                    <a:pt x="775" y="7572"/>
                    <a:pt x="775" y="7668"/>
                  </a:cubicBezTo>
                  <a:cubicBezTo>
                    <a:pt x="775" y="7751"/>
                    <a:pt x="846" y="7834"/>
                    <a:pt x="941" y="7834"/>
                  </a:cubicBezTo>
                  <a:lnTo>
                    <a:pt x="8454" y="7834"/>
                  </a:lnTo>
                  <a:cubicBezTo>
                    <a:pt x="8538" y="7834"/>
                    <a:pt x="8621" y="7751"/>
                    <a:pt x="8621" y="7668"/>
                  </a:cubicBezTo>
                  <a:lnTo>
                    <a:pt x="8621" y="1548"/>
                  </a:lnTo>
                  <a:cubicBezTo>
                    <a:pt x="8625" y="1552"/>
                    <a:pt x="8628" y="1553"/>
                    <a:pt x="8629" y="1553"/>
                  </a:cubicBezTo>
                  <a:cubicBezTo>
                    <a:pt x="8633" y="1553"/>
                    <a:pt x="8633" y="1548"/>
                    <a:pt x="8633" y="1548"/>
                  </a:cubicBezTo>
                  <a:cubicBezTo>
                    <a:pt x="8621" y="1477"/>
                    <a:pt x="8561" y="1417"/>
                    <a:pt x="8466" y="1417"/>
                  </a:cubicBezTo>
                  <a:lnTo>
                    <a:pt x="7919" y="1417"/>
                  </a:lnTo>
                  <a:lnTo>
                    <a:pt x="7919" y="167"/>
                  </a:lnTo>
                  <a:cubicBezTo>
                    <a:pt x="7919" y="72"/>
                    <a:pt x="7847" y="0"/>
                    <a:pt x="775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 name="Google Shape;1045;p42"/>
          <p:cNvGrpSpPr/>
          <p:nvPr/>
        </p:nvGrpSpPr>
        <p:grpSpPr>
          <a:xfrm>
            <a:off x="4894438" y="3171097"/>
            <a:ext cx="347143" cy="254684"/>
            <a:chOff x="5331913" y="3413947"/>
            <a:chExt cx="347143" cy="254684"/>
          </a:xfrm>
        </p:grpSpPr>
        <p:sp>
          <p:nvSpPr>
            <p:cNvPr id="1046" name="Google Shape;1046;p42"/>
            <p:cNvSpPr/>
            <p:nvPr/>
          </p:nvSpPr>
          <p:spPr>
            <a:xfrm>
              <a:off x="5597163" y="3523083"/>
              <a:ext cx="43222" cy="15564"/>
            </a:xfrm>
            <a:custGeom>
              <a:rect b="b" l="l" r="r" t="t"/>
              <a:pathLst>
                <a:path extrusionOk="0" h="489" w="1358">
                  <a:moveTo>
                    <a:pt x="167" y="0"/>
                  </a:moveTo>
                  <a:cubicBezTo>
                    <a:pt x="84" y="0"/>
                    <a:pt x="0" y="71"/>
                    <a:pt x="0" y="167"/>
                  </a:cubicBezTo>
                  <a:cubicBezTo>
                    <a:pt x="0" y="250"/>
                    <a:pt x="84" y="322"/>
                    <a:pt x="167" y="322"/>
                  </a:cubicBezTo>
                  <a:cubicBezTo>
                    <a:pt x="346" y="322"/>
                    <a:pt x="870" y="357"/>
                    <a:pt x="1120" y="476"/>
                  </a:cubicBezTo>
                  <a:cubicBezTo>
                    <a:pt x="1155" y="488"/>
                    <a:pt x="1167" y="488"/>
                    <a:pt x="1191" y="488"/>
                  </a:cubicBezTo>
                  <a:cubicBezTo>
                    <a:pt x="1251" y="488"/>
                    <a:pt x="1310" y="464"/>
                    <a:pt x="1346" y="405"/>
                  </a:cubicBezTo>
                  <a:cubicBezTo>
                    <a:pt x="1358" y="322"/>
                    <a:pt x="1334" y="226"/>
                    <a:pt x="1251" y="191"/>
                  </a:cubicBezTo>
                  <a:cubicBezTo>
                    <a:pt x="882" y="12"/>
                    <a:pt x="203" y="0"/>
                    <a:pt x="1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2"/>
            <p:cNvSpPr/>
            <p:nvPr/>
          </p:nvSpPr>
          <p:spPr>
            <a:xfrm>
              <a:off x="5331913" y="3413947"/>
              <a:ext cx="347143" cy="253538"/>
            </a:xfrm>
            <a:custGeom>
              <a:rect b="b" l="l" r="r" t="t"/>
              <a:pathLst>
                <a:path extrusionOk="0" h="7966" w="10907">
                  <a:moveTo>
                    <a:pt x="7168" y="357"/>
                  </a:moveTo>
                  <a:lnTo>
                    <a:pt x="7168" y="1893"/>
                  </a:lnTo>
                  <a:cubicBezTo>
                    <a:pt x="7168" y="2131"/>
                    <a:pt x="7120" y="2357"/>
                    <a:pt x="7013" y="2560"/>
                  </a:cubicBezTo>
                  <a:cubicBezTo>
                    <a:pt x="7001" y="2584"/>
                    <a:pt x="7001" y="2608"/>
                    <a:pt x="7001" y="2643"/>
                  </a:cubicBezTo>
                  <a:lnTo>
                    <a:pt x="7001" y="3084"/>
                  </a:lnTo>
                  <a:cubicBezTo>
                    <a:pt x="7001" y="3512"/>
                    <a:pt x="6822" y="3917"/>
                    <a:pt x="6513" y="4203"/>
                  </a:cubicBezTo>
                  <a:cubicBezTo>
                    <a:pt x="6465" y="4227"/>
                    <a:pt x="6429" y="4274"/>
                    <a:pt x="6394" y="4310"/>
                  </a:cubicBezTo>
                  <a:cubicBezTo>
                    <a:pt x="6111" y="4514"/>
                    <a:pt x="5775" y="4621"/>
                    <a:pt x="5415" y="4621"/>
                  </a:cubicBezTo>
                  <a:cubicBezTo>
                    <a:pt x="5396" y="4621"/>
                    <a:pt x="5377" y="4620"/>
                    <a:pt x="5358" y="4620"/>
                  </a:cubicBezTo>
                  <a:cubicBezTo>
                    <a:pt x="4536" y="4560"/>
                    <a:pt x="3917" y="3858"/>
                    <a:pt x="3917" y="3024"/>
                  </a:cubicBezTo>
                  <a:lnTo>
                    <a:pt x="3917" y="2643"/>
                  </a:lnTo>
                  <a:cubicBezTo>
                    <a:pt x="3917" y="2608"/>
                    <a:pt x="3917" y="2596"/>
                    <a:pt x="3905" y="2560"/>
                  </a:cubicBezTo>
                  <a:cubicBezTo>
                    <a:pt x="3798" y="2357"/>
                    <a:pt x="3751" y="2131"/>
                    <a:pt x="3751" y="1893"/>
                  </a:cubicBezTo>
                  <a:lnTo>
                    <a:pt x="3751" y="1548"/>
                  </a:lnTo>
                  <a:cubicBezTo>
                    <a:pt x="3751" y="893"/>
                    <a:pt x="4286" y="357"/>
                    <a:pt x="4941" y="357"/>
                  </a:cubicBezTo>
                  <a:close/>
                  <a:moveTo>
                    <a:pt x="10013" y="2905"/>
                  </a:moveTo>
                  <a:lnTo>
                    <a:pt x="10013" y="3560"/>
                  </a:lnTo>
                  <a:cubicBezTo>
                    <a:pt x="10013" y="3667"/>
                    <a:pt x="9989" y="3774"/>
                    <a:pt x="9942" y="3870"/>
                  </a:cubicBezTo>
                  <a:lnTo>
                    <a:pt x="9870" y="4036"/>
                  </a:lnTo>
                  <a:cubicBezTo>
                    <a:pt x="9858" y="4048"/>
                    <a:pt x="9858" y="4084"/>
                    <a:pt x="9858" y="4108"/>
                  </a:cubicBezTo>
                  <a:lnTo>
                    <a:pt x="9858" y="4453"/>
                  </a:lnTo>
                  <a:cubicBezTo>
                    <a:pt x="9870" y="4679"/>
                    <a:pt x="9763" y="4882"/>
                    <a:pt x="9597" y="5048"/>
                  </a:cubicBezTo>
                  <a:cubicBezTo>
                    <a:pt x="9451" y="5205"/>
                    <a:pt x="9244" y="5288"/>
                    <a:pt x="9022" y="5288"/>
                  </a:cubicBezTo>
                  <a:cubicBezTo>
                    <a:pt x="9007" y="5288"/>
                    <a:pt x="8992" y="5287"/>
                    <a:pt x="8977" y="5286"/>
                  </a:cubicBezTo>
                  <a:cubicBezTo>
                    <a:pt x="8513" y="5275"/>
                    <a:pt x="8144" y="4870"/>
                    <a:pt x="8144" y="4382"/>
                  </a:cubicBezTo>
                  <a:lnTo>
                    <a:pt x="8144" y="4084"/>
                  </a:lnTo>
                  <a:cubicBezTo>
                    <a:pt x="8144" y="4048"/>
                    <a:pt x="8144" y="4036"/>
                    <a:pt x="8132" y="4012"/>
                  </a:cubicBezTo>
                  <a:lnTo>
                    <a:pt x="8025" y="3810"/>
                  </a:lnTo>
                  <a:cubicBezTo>
                    <a:pt x="8002" y="3741"/>
                    <a:pt x="7968" y="3672"/>
                    <a:pt x="7966" y="3582"/>
                  </a:cubicBezTo>
                  <a:lnTo>
                    <a:pt x="7966" y="3582"/>
                  </a:lnTo>
                  <a:cubicBezTo>
                    <a:pt x="7973" y="3196"/>
                    <a:pt x="8279" y="2905"/>
                    <a:pt x="8644" y="2905"/>
                  </a:cubicBezTo>
                  <a:close/>
                  <a:moveTo>
                    <a:pt x="1727" y="2893"/>
                  </a:moveTo>
                  <a:cubicBezTo>
                    <a:pt x="2000" y="2893"/>
                    <a:pt x="2250" y="3000"/>
                    <a:pt x="2441" y="3191"/>
                  </a:cubicBezTo>
                  <a:cubicBezTo>
                    <a:pt x="2643" y="3381"/>
                    <a:pt x="2739" y="3655"/>
                    <a:pt x="2774" y="3929"/>
                  </a:cubicBezTo>
                  <a:cubicBezTo>
                    <a:pt x="2774" y="4024"/>
                    <a:pt x="2786" y="4132"/>
                    <a:pt x="2786" y="4227"/>
                  </a:cubicBezTo>
                  <a:lnTo>
                    <a:pt x="2786" y="4262"/>
                  </a:lnTo>
                  <a:cubicBezTo>
                    <a:pt x="2608" y="3989"/>
                    <a:pt x="2358" y="3798"/>
                    <a:pt x="2000" y="3691"/>
                  </a:cubicBezTo>
                  <a:cubicBezTo>
                    <a:pt x="1753" y="3615"/>
                    <a:pt x="1520" y="3607"/>
                    <a:pt x="1431" y="3607"/>
                  </a:cubicBezTo>
                  <a:cubicBezTo>
                    <a:pt x="1409" y="3607"/>
                    <a:pt x="1396" y="3608"/>
                    <a:pt x="1393" y="3608"/>
                  </a:cubicBezTo>
                  <a:cubicBezTo>
                    <a:pt x="1346" y="3608"/>
                    <a:pt x="1310" y="3620"/>
                    <a:pt x="1286" y="3655"/>
                  </a:cubicBezTo>
                  <a:lnTo>
                    <a:pt x="1000" y="3953"/>
                  </a:lnTo>
                  <a:cubicBezTo>
                    <a:pt x="941" y="4012"/>
                    <a:pt x="941" y="4108"/>
                    <a:pt x="1000" y="4167"/>
                  </a:cubicBezTo>
                  <a:cubicBezTo>
                    <a:pt x="1030" y="4197"/>
                    <a:pt x="1072" y="4212"/>
                    <a:pt x="1113" y="4212"/>
                  </a:cubicBezTo>
                  <a:cubicBezTo>
                    <a:pt x="1155" y="4212"/>
                    <a:pt x="1197" y="4197"/>
                    <a:pt x="1226" y="4167"/>
                  </a:cubicBezTo>
                  <a:lnTo>
                    <a:pt x="1465" y="3917"/>
                  </a:lnTo>
                  <a:cubicBezTo>
                    <a:pt x="1667" y="3929"/>
                    <a:pt x="2322" y="4012"/>
                    <a:pt x="2572" y="4572"/>
                  </a:cubicBezTo>
                  <a:cubicBezTo>
                    <a:pt x="2500" y="4989"/>
                    <a:pt x="2143" y="5298"/>
                    <a:pt x="1727" y="5298"/>
                  </a:cubicBezTo>
                  <a:cubicBezTo>
                    <a:pt x="1250" y="5298"/>
                    <a:pt x="869" y="4917"/>
                    <a:pt x="869" y="4441"/>
                  </a:cubicBezTo>
                  <a:cubicBezTo>
                    <a:pt x="869" y="4346"/>
                    <a:pt x="798" y="4274"/>
                    <a:pt x="703" y="4274"/>
                  </a:cubicBezTo>
                  <a:lnTo>
                    <a:pt x="679" y="4274"/>
                  </a:lnTo>
                  <a:lnTo>
                    <a:pt x="679" y="4227"/>
                  </a:lnTo>
                  <a:cubicBezTo>
                    <a:pt x="679" y="4132"/>
                    <a:pt x="679" y="4024"/>
                    <a:pt x="691" y="3929"/>
                  </a:cubicBezTo>
                  <a:cubicBezTo>
                    <a:pt x="703" y="3655"/>
                    <a:pt x="822" y="3381"/>
                    <a:pt x="1012" y="3191"/>
                  </a:cubicBezTo>
                  <a:cubicBezTo>
                    <a:pt x="1215" y="3000"/>
                    <a:pt x="1465" y="2893"/>
                    <a:pt x="1727" y="2893"/>
                  </a:cubicBezTo>
                  <a:close/>
                  <a:moveTo>
                    <a:pt x="643" y="4882"/>
                  </a:moveTo>
                  <a:cubicBezTo>
                    <a:pt x="726" y="5096"/>
                    <a:pt x="881" y="5275"/>
                    <a:pt x="1060" y="5405"/>
                  </a:cubicBezTo>
                  <a:lnTo>
                    <a:pt x="1060" y="5596"/>
                  </a:lnTo>
                  <a:cubicBezTo>
                    <a:pt x="762" y="5501"/>
                    <a:pt x="619" y="5346"/>
                    <a:pt x="560" y="5275"/>
                  </a:cubicBezTo>
                  <a:cubicBezTo>
                    <a:pt x="595" y="5155"/>
                    <a:pt x="631" y="5036"/>
                    <a:pt x="643" y="4882"/>
                  </a:cubicBezTo>
                  <a:close/>
                  <a:moveTo>
                    <a:pt x="2798" y="4882"/>
                  </a:moveTo>
                  <a:cubicBezTo>
                    <a:pt x="2810" y="5024"/>
                    <a:pt x="2846" y="5155"/>
                    <a:pt x="2893" y="5263"/>
                  </a:cubicBezTo>
                  <a:cubicBezTo>
                    <a:pt x="2834" y="5346"/>
                    <a:pt x="2679" y="5477"/>
                    <a:pt x="2381" y="5596"/>
                  </a:cubicBezTo>
                  <a:lnTo>
                    <a:pt x="2381" y="5405"/>
                  </a:lnTo>
                  <a:cubicBezTo>
                    <a:pt x="2560" y="5275"/>
                    <a:pt x="2715" y="5096"/>
                    <a:pt x="2798" y="4882"/>
                  </a:cubicBezTo>
                  <a:close/>
                  <a:moveTo>
                    <a:pt x="6299" y="4727"/>
                  </a:moveTo>
                  <a:lnTo>
                    <a:pt x="6299" y="5001"/>
                  </a:lnTo>
                  <a:lnTo>
                    <a:pt x="5453" y="5596"/>
                  </a:lnTo>
                  <a:lnTo>
                    <a:pt x="4584" y="5024"/>
                  </a:lnTo>
                  <a:lnTo>
                    <a:pt x="4584" y="4727"/>
                  </a:lnTo>
                  <a:cubicBezTo>
                    <a:pt x="4810" y="4846"/>
                    <a:pt x="5060" y="4917"/>
                    <a:pt x="5322" y="4929"/>
                  </a:cubicBezTo>
                  <a:lnTo>
                    <a:pt x="5441" y="4929"/>
                  </a:lnTo>
                  <a:cubicBezTo>
                    <a:pt x="5739" y="4929"/>
                    <a:pt x="6037" y="4858"/>
                    <a:pt x="6299" y="4727"/>
                  </a:cubicBezTo>
                  <a:close/>
                  <a:moveTo>
                    <a:pt x="9347" y="5572"/>
                  </a:moveTo>
                  <a:lnTo>
                    <a:pt x="9347" y="5632"/>
                  </a:lnTo>
                  <a:cubicBezTo>
                    <a:pt x="9347" y="5656"/>
                    <a:pt x="9347" y="5691"/>
                    <a:pt x="9358" y="5715"/>
                  </a:cubicBezTo>
                  <a:lnTo>
                    <a:pt x="9001" y="6072"/>
                  </a:lnTo>
                  <a:lnTo>
                    <a:pt x="8644" y="5715"/>
                  </a:lnTo>
                  <a:cubicBezTo>
                    <a:pt x="8644" y="5691"/>
                    <a:pt x="8668" y="5656"/>
                    <a:pt x="8668" y="5632"/>
                  </a:cubicBezTo>
                  <a:lnTo>
                    <a:pt x="8668" y="5572"/>
                  </a:lnTo>
                  <a:cubicBezTo>
                    <a:pt x="8763" y="5596"/>
                    <a:pt x="8870" y="5632"/>
                    <a:pt x="8977" y="5632"/>
                  </a:cubicBezTo>
                  <a:lnTo>
                    <a:pt x="9001" y="5632"/>
                  </a:lnTo>
                  <a:cubicBezTo>
                    <a:pt x="9120" y="5632"/>
                    <a:pt x="9239" y="5620"/>
                    <a:pt x="9347" y="5572"/>
                  </a:cubicBezTo>
                  <a:close/>
                  <a:moveTo>
                    <a:pt x="2108" y="5572"/>
                  </a:moveTo>
                  <a:lnTo>
                    <a:pt x="2108" y="5739"/>
                  </a:lnTo>
                  <a:cubicBezTo>
                    <a:pt x="2108" y="5798"/>
                    <a:pt x="2119" y="5834"/>
                    <a:pt x="2143" y="5882"/>
                  </a:cubicBezTo>
                  <a:lnTo>
                    <a:pt x="1965" y="6013"/>
                  </a:lnTo>
                  <a:cubicBezTo>
                    <a:pt x="1899" y="6084"/>
                    <a:pt x="1816" y="6120"/>
                    <a:pt x="1731" y="6120"/>
                  </a:cubicBezTo>
                  <a:cubicBezTo>
                    <a:pt x="1646" y="6120"/>
                    <a:pt x="1560" y="6084"/>
                    <a:pt x="1488" y="6013"/>
                  </a:cubicBezTo>
                  <a:lnTo>
                    <a:pt x="1346" y="5882"/>
                  </a:lnTo>
                  <a:cubicBezTo>
                    <a:pt x="1369" y="5834"/>
                    <a:pt x="1381" y="5775"/>
                    <a:pt x="1381" y="5739"/>
                  </a:cubicBezTo>
                  <a:lnTo>
                    <a:pt x="1381" y="5572"/>
                  </a:lnTo>
                  <a:cubicBezTo>
                    <a:pt x="1488" y="5596"/>
                    <a:pt x="1607" y="5632"/>
                    <a:pt x="1750" y="5632"/>
                  </a:cubicBezTo>
                  <a:cubicBezTo>
                    <a:pt x="1857" y="5632"/>
                    <a:pt x="1977" y="5608"/>
                    <a:pt x="2108" y="5572"/>
                  </a:cubicBezTo>
                  <a:close/>
                  <a:moveTo>
                    <a:pt x="4465" y="5298"/>
                  </a:moveTo>
                  <a:lnTo>
                    <a:pt x="5215" y="5810"/>
                  </a:lnTo>
                  <a:lnTo>
                    <a:pt x="4810" y="6215"/>
                  </a:lnTo>
                  <a:lnTo>
                    <a:pt x="4798" y="6215"/>
                  </a:lnTo>
                  <a:lnTo>
                    <a:pt x="4310" y="5465"/>
                  </a:lnTo>
                  <a:lnTo>
                    <a:pt x="4465" y="5298"/>
                  </a:lnTo>
                  <a:close/>
                  <a:moveTo>
                    <a:pt x="6429" y="5298"/>
                  </a:moveTo>
                  <a:lnTo>
                    <a:pt x="6596" y="5465"/>
                  </a:lnTo>
                  <a:lnTo>
                    <a:pt x="6108" y="6215"/>
                  </a:lnTo>
                  <a:lnTo>
                    <a:pt x="6096" y="6215"/>
                  </a:lnTo>
                  <a:lnTo>
                    <a:pt x="5691" y="5810"/>
                  </a:lnTo>
                  <a:lnTo>
                    <a:pt x="6429" y="5298"/>
                  </a:lnTo>
                  <a:close/>
                  <a:moveTo>
                    <a:pt x="4905" y="0"/>
                  </a:moveTo>
                  <a:cubicBezTo>
                    <a:pt x="4072" y="0"/>
                    <a:pt x="3381" y="691"/>
                    <a:pt x="3381" y="1524"/>
                  </a:cubicBezTo>
                  <a:lnTo>
                    <a:pt x="3381" y="1869"/>
                  </a:lnTo>
                  <a:cubicBezTo>
                    <a:pt x="3381" y="2131"/>
                    <a:pt x="3441" y="2381"/>
                    <a:pt x="3548" y="2643"/>
                  </a:cubicBezTo>
                  <a:lnTo>
                    <a:pt x="3548" y="3000"/>
                  </a:lnTo>
                  <a:cubicBezTo>
                    <a:pt x="3548" y="3596"/>
                    <a:pt x="3810" y="4132"/>
                    <a:pt x="4227" y="4465"/>
                  </a:cubicBezTo>
                  <a:lnTo>
                    <a:pt x="4227" y="5001"/>
                  </a:lnTo>
                  <a:lnTo>
                    <a:pt x="3929" y="5322"/>
                  </a:lnTo>
                  <a:cubicBezTo>
                    <a:pt x="3905" y="5346"/>
                    <a:pt x="3893" y="5394"/>
                    <a:pt x="3893" y="5441"/>
                  </a:cubicBezTo>
                  <a:lnTo>
                    <a:pt x="2905" y="5798"/>
                  </a:lnTo>
                  <a:cubicBezTo>
                    <a:pt x="2834" y="5822"/>
                    <a:pt x="2774" y="5858"/>
                    <a:pt x="2715" y="5894"/>
                  </a:cubicBezTo>
                  <a:lnTo>
                    <a:pt x="2560" y="5822"/>
                  </a:lnTo>
                  <a:cubicBezTo>
                    <a:pt x="3024" y="5632"/>
                    <a:pt x="3155" y="5346"/>
                    <a:pt x="3179" y="5334"/>
                  </a:cubicBezTo>
                  <a:cubicBezTo>
                    <a:pt x="3203" y="5286"/>
                    <a:pt x="3203" y="5227"/>
                    <a:pt x="3179" y="5179"/>
                  </a:cubicBezTo>
                  <a:cubicBezTo>
                    <a:pt x="3060" y="4965"/>
                    <a:pt x="3036" y="4524"/>
                    <a:pt x="3036" y="4203"/>
                  </a:cubicBezTo>
                  <a:cubicBezTo>
                    <a:pt x="3036" y="4084"/>
                    <a:pt x="3036" y="3977"/>
                    <a:pt x="3024" y="3893"/>
                  </a:cubicBezTo>
                  <a:cubicBezTo>
                    <a:pt x="2965" y="3131"/>
                    <a:pt x="2405" y="2548"/>
                    <a:pt x="1691" y="2548"/>
                  </a:cubicBezTo>
                  <a:cubicBezTo>
                    <a:pt x="976" y="2548"/>
                    <a:pt x="393" y="3131"/>
                    <a:pt x="345" y="3893"/>
                  </a:cubicBezTo>
                  <a:cubicBezTo>
                    <a:pt x="345" y="3977"/>
                    <a:pt x="333" y="4084"/>
                    <a:pt x="333" y="4203"/>
                  </a:cubicBezTo>
                  <a:cubicBezTo>
                    <a:pt x="322" y="4548"/>
                    <a:pt x="298" y="4965"/>
                    <a:pt x="203" y="5179"/>
                  </a:cubicBezTo>
                  <a:cubicBezTo>
                    <a:pt x="167" y="5227"/>
                    <a:pt x="167" y="5286"/>
                    <a:pt x="203" y="5334"/>
                  </a:cubicBezTo>
                  <a:cubicBezTo>
                    <a:pt x="203" y="5346"/>
                    <a:pt x="345" y="5632"/>
                    <a:pt x="810" y="5822"/>
                  </a:cubicBezTo>
                  <a:lnTo>
                    <a:pt x="369" y="6037"/>
                  </a:lnTo>
                  <a:cubicBezTo>
                    <a:pt x="155" y="6156"/>
                    <a:pt x="0" y="6370"/>
                    <a:pt x="0" y="6632"/>
                  </a:cubicBezTo>
                  <a:lnTo>
                    <a:pt x="0" y="7799"/>
                  </a:lnTo>
                  <a:cubicBezTo>
                    <a:pt x="0" y="7894"/>
                    <a:pt x="72" y="7965"/>
                    <a:pt x="167" y="7965"/>
                  </a:cubicBezTo>
                  <a:cubicBezTo>
                    <a:pt x="250" y="7965"/>
                    <a:pt x="333" y="7894"/>
                    <a:pt x="333" y="7799"/>
                  </a:cubicBezTo>
                  <a:lnTo>
                    <a:pt x="333" y="6632"/>
                  </a:lnTo>
                  <a:cubicBezTo>
                    <a:pt x="333" y="6489"/>
                    <a:pt x="405" y="6370"/>
                    <a:pt x="524" y="6310"/>
                  </a:cubicBezTo>
                  <a:lnTo>
                    <a:pt x="1060" y="6048"/>
                  </a:lnTo>
                  <a:lnTo>
                    <a:pt x="1238" y="6227"/>
                  </a:lnTo>
                  <a:cubicBezTo>
                    <a:pt x="1369" y="6346"/>
                    <a:pt x="1536" y="6406"/>
                    <a:pt x="1703" y="6406"/>
                  </a:cubicBezTo>
                  <a:cubicBezTo>
                    <a:pt x="1857" y="6406"/>
                    <a:pt x="2024" y="6346"/>
                    <a:pt x="2155" y="6227"/>
                  </a:cubicBezTo>
                  <a:lnTo>
                    <a:pt x="2334" y="6048"/>
                  </a:lnTo>
                  <a:lnTo>
                    <a:pt x="2512" y="6132"/>
                  </a:lnTo>
                  <a:cubicBezTo>
                    <a:pt x="2441" y="6275"/>
                    <a:pt x="2381" y="6418"/>
                    <a:pt x="2381" y="6584"/>
                  </a:cubicBezTo>
                  <a:lnTo>
                    <a:pt x="2381" y="7799"/>
                  </a:lnTo>
                  <a:cubicBezTo>
                    <a:pt x="2381" y="7894"/>
                    <a:pt x="2453" y="7965"/>
                    <a:pt x="2548" y="7965"/>
                  </a:cubicBezTo>
                  <a:cubicBezTo>
                    <a:pt x="2631" y="7965"/>
                    <a:pt x="2715" y="7894"/>
                    <a:pt x="2715" y="7799"/>
                  </a:cubicBezTo>
                  <a:lnTo>
                    <a:pt x="2715" y="6584"/>
                  </a:lnTo>
                  <a:cubicBezTo>
                    <a:pt x="2715" y="6358"/>
                    <a:pt x="2846" y="6167"/>
                    <a:pt x="3048" y="6096"/>
                  </a:cubicBezTo>
                  <a:lnTo>
                    <a:pt x="4084" y="5715"/>
                  </a:lnTo>
                  <a:lnTo>
                    <a:pt x="4513" y="6358"/>
                  </a:lnTo>
                  <a:cubicBezTo>
                    <a:pt x="4572" y="6453"/>
                    <a:pt x="4655" y="6489"/>
                    <a:pt x="4751" y="6513"/>
                  </a:cubicBezTo>
                  <a:lnTo>
                    <a:pt x="4775" y="6513"/>
                  </a:lnTo>
                  <a:cubicBezTo>
                    <a:pt x="4870" y="6513"/>
                    <a:pt x="4941" y="6477"/>
                    <a:pt x="5013" y="6418"/>
                  </a:cubicBezTo>
                  <a:lnTo>
                    <a:pt x="5286" y="6156"/>
                  </a:lnTo>
                  <a:lnTo>
                    <a:pt x="5286" y="7799"/>
                  </a:lnTo>
                  <a:cubicBezTo>
                    <a:pt x="5286" y="7894"/>
                    <a:pt x="5358" y="7965"/>
                    <a:pt x="5453" y="7965"/>
                  </a:cubicBezTo>
                  <a:cubicBezTo>
                    <a:pt x="5537" y="7965"/>
                    <a:pt x="5608" y="7894"/>
                    <a:pt x="5608" y="7799"/>
                  </a:cubicBezTo>
                  <a:lnTo>
                    <a:pt x="5608" y="6156"/>
                  </a:lnTo>
                  <a:lnTo>
                    <a:pt x="5882" y="6418"/>
                  </a:lnTo>
                  <a:cubicBezTo>
                    <a:pt x="5941" y="6477"/>
                    <a:pt x="6025" y="6513"/>
                    <a:pt x="6120" y="6513"/>
                  </a:cubicBezTo>
                  <a:lnTo>
                    <a:pt x="6144" y="6513"/>
                  </a:lnTo>
                  <a:cubicBezTo>
                    <a:pt x="6251" y="6489"/>
                    <a:pt x="6322" y="6453"/>
                    <a:pt x="6382" y="6358"/>
                  </a:cubicBezTo>
                  <a:lnTo>
                    <a:pt x="6822" y="5715"/>
                  </a:lnTo>
                  <a:lnTo>
                    <a:pt x="7846" y="6096"/>
                  </a:lnTo>
                  <a:cubicBezTo>
                    <a:pt x="8049" y="6167"/>
                    <a:pt x="8192" y="6358"/>
                    <a:pt x="8192" y="6584"/>
                  </a:cubicBezTo>
                  <a:lnTo>
                    <a:pt x="8192" y="7799"/>
                  </a:lnTo>
                  <a:cubicBezTo>
                    <a:pt x="8192" y="7894"/>
                    <a:pt x="8263" y="7965"/>
                    <a:pt x="8346" y="7965"/>
                  </a:cubicBezTo>
                  <a:cubicBezTo>
                    <a:pt x="8442" y="7965"/>
                    <a:pt x="8513" y="7894"/>
                    <a:pt x="8513" y="7799"/>
                  </a:cubicBezTo>
                  <a:lnTo>
                    <a:pt x="8513" y="6584"/>
                  </a:lnTo>
                  <a:cubicBezTo>
                    <a:pt x="8513" y="6358"/>
                    <a:pt x="8430" y="6156"/>
                    <a:pt x="8275" y="6001"/>
                  </a:cubicBezTo>
                  <a:lnTo>
                    <a:pt x="8323" y="5989"/>
                  </a:lnTo>
                  <a:cubicBezTo>
                    <a:pt x="8370" y="5977"/>
                    <a:pt x="8406" y="5953"/>
                    <a:pt x="8465" y="5929"/>
                  </a:cubicBezTo>
                  <a:lnTo>
                    <a:pt x="8870" y="6334"/>
                  </a:lnTo>
                  <a:lnTo>
                    <a:pt x="8870" y="7787"/>
                  </a:lnTo>
                  <a:cubicBezTo>
                    <a:pt x="8870" y="7882"/>
                    <a:pt x="8942" y="7953"/>
                    <a:pt x="9037" y="7953"/>
                  </a:cubicBezTo>
                  <a:cubicBezTo>
                    <a:pt x="9120" y="7953"/>
                    <a:pt x="9204" y="7882"/>
                    <a:pt x="9204" y="7787"/>
                  </a:cubicBezTo>
                  <a:lnTo>
                    <a:pt x="9204" y="6334"/>
                  </a:lnTo>
                  <a:lnTo>
                    <a:pt x="9597" y="5929"/>
                  </a:lnTo>
                  <a:cubicBezTo>
                    <a:pt x="9620" y="5941"/>
                    <a:pt x="9644" y="5941"/>
                    <a:pt x="9680" y="5953"/>
                  </a:cubicBezTo>
                  <a:lnTo>
                    <a:pt x="10335" y="6156"/>
                  </a:lnTo>
                  <a:cubicBezTo>
                    <a:pt x="10478" y="6191"/>
                    <a:pt x="10585" y="6334"/>
                    <a:pt x="10585" y="6489"/>
                  </a:cubicBezTo>
                  <a:lnTo>
                    <a:pt x="10585" y="7799"/>
                  </a:lnTo>
                  <a:cubicBezTo>
                    <a:pt x="10585" y="7894"/>
                    <a:pt x="10656" y="7965"/>
                    <a:pt x="10751" y="7965"/>
                  </a:cubicBezTo>
                  <a:cubicBezTo>
                    <a:pt x="10835" y="7965"/>
                    <a:pt x="10906" y="7894"/>
                    <a:pt x="10906" y="7799"/>
                  </a:cubicBezTo>
                  <a:lnTo>
                    <a:pt x="10906" y="6489"/>
                  </a:lnTo>
                  <a:cubicBezTo>
                    <a:pt x="10871" y="6227"/>
                    <a:pt x="10656" y="5953"/>
                    <a:pt x="10382" y="5870"/>
                  </a:cubicBezTo>
                  <a:lnTo>
                    <a:pt x="9716" y="5679"/>
                  </a:lnTo>
                  <a:cubicBezTo>
                    <a:pt x="9692" y="5656"/>
                    <a:pt x="9680" y="5644"/>
                    <a:pt x="9680" y="5620"/>
                  </a:cubicBezTo>
                  <a:lnTo>
                    <a:pt x="9680" y="5394"/>
                  </a:lnTo>
                  <a:cubicBezTo>
                    <a:pt x="9739" y="5358"/>
                    <a:pt x="9787" y="5322"/>
                    <a:pt x="9823" y="5275"/>
                  </a:cubicBezTo>
                  <a:cubicBezTo>
                    <a:pt x="10049" y="5048"/>
                    <a:pt x="10180" y="4751"/>
                    <a:pt x="10180" y="4429"/>
                  </a:cubicBezTo>
                  <a:lnTo>
                    <a:pt x="10180" y="4132"/>
                  </a:lnTo>
                  <a:lnTo>
                    <a:pt x="10239" y="3989"/>
                  </a:lnTo>
                  <a:cubicBezTo>
                    <a:pt x="10323" y="3858"/>
                    <a:pt x="10347" y="3691"/>
                    <a:pt x="10347" y="3548"/>
                  </a:cubicBezTo>
                  <a:lnTo>
                    <a:pt x="10347" y="2727"/>
                  </a:lnTo>
                  <a:cubicBezTo>
                    <a:pt x="10347" y="2643"/>
                    <a:pt x="10275" y="2560"/>
                    <a:pt x="10180" y="2560"/>
                  </a:cubicBezTo>
                  <a:lnTo>
                    <a:pt x="8656" y="2560"/>
                  </a:lnTo>
                  <a:cubicBezTo>
                    <a:pt x="8096" y="2560"/>
                    <a:pt x="7644" y="3012"/>
                    <a:pt x="7644" y="3572"/>
                  </a:cubicBezTo>
                  <a:lnTo>
                    <a:pt x="7644" y="3596"/>
                  </a:lnTo>
                  <a:cubicBezTo>
                    <a:pt x="7644" y="3727"/>
                    <a:pt x="7668" y="3846"/>
                    <a:pt x="7727" y="3965"/>
                  </a:cubicBezTo>
                  <a:lnTo>
                    <a:pt x="7799" y="4132"/>
                  </a:lnTo>
                  <a:lnTo>
                    <a:pt x="7799" y="4382"/>
                  </a:lnTo>
                  <a:cubicBezTo>
                    <a:pt x="7799" y="4798"/>
                    <a:pt x="8013" y="5155"/>
                    <a:pt x="8311" y="5382"/>
                  </a:cubicBezTo>
                  <a:lnTo>
                    <a:pt x="8311" y="5596"/>
                  </a:lnTo>
                  <a:cubicBezTo>
                    <a:pt x="8311" y="5632"/>
                    <a:pt x="8311" y="5644"/>
                    <a:pt x="8180" y="5691"/>
                  </a:cubicBezTo>
                  <a:lnTo>
                    <a:pt x="7858" y="5775"/>
                  </a:lnTo>
                  <a:lnTo>
                    <a:pt x="6941" y="5441"/>
                  </a:lnTo>
                  <a:cubicBezTo>
                    <a:pt x="6941" y="5394"/>
                    <a:pt x="6930" y="5346"/>
                    <a:pt x="6894" y="5322"/>
                  </a:cubicBezTo>
                  <a:lnTo>
                    <a:pt x="6596" y="5001"/>
                  </a:lnTo>
                  <a:lnTo>
                    <a:pt x="6596" y="4489"/>
                  </a:lnTo>
                  <a:cubicBezTo>
                    <a:pt x="6632" y="4453"/>
                    <a:pt x="6656" y="4429"/>
                    <a:pt x="6691" y="4405"/>
                  </a:cubicBezTo>
                  <a:cubicBezTo>
                    <a:pt x="7061" y="4072"/>
                    <a:pt x="7263" y="3560"/>
                    <a:pt x="7263" y="3060"/>
                  </a:cubicBezTo>
                  <a:lnTo>
                    <a:pt x="7263" y="2643"/>
                  </a:lnTo>
                  <a:cubicBezTo>
                    <a:pt x="7382" y="2405"/>
                    <a:pt x="7430" y="2131"/>
                    <a:pt x="7430" y="1869"/>
                  </a:cubicBezTo>
                  <a:lnTo>
                    <a:pt x="7430" y="167"/>
                  </a:lnTo>
                  <a:cubicBezTo>
                    <a:pt x="7430" y="83"/>
                    <a:pt x="7358" y="0"/>
                    <a:pt x="726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2"/>
            <p:cNvSpPr/>
            <p:nvPr/>
          </p:nvSpPr>
          <p:spPr>
            <a:xfrm>
              <a:off x="5645669" y="3625759"/>
              <a:ext cx="10248" cy="42872"/>
            </a:xfrm>
            <a:custGeom>
              <a:rect b="b" l="l" r="r" t="t"/>
              <a:pathLst>
                <a:path extrusionOk="0" h="1347" w="322">
                  <a:moveTo>
                    <a:pt x="167" y="1"/>
                  </a:moveTo>
                  <a:cubicBezTo>
                    <a:pt x="72" y="1"/>
                    <a:pt x="0" y="72"/>
                    <a:pt x="0" y="167"/>
                  </a:cubicBezTo>
                  <a:lnTo>
                    <a:pt x="0" y="1179"/>
                  </a:lnTo>
                  <a:cubicBezTo>
                    <a:pt x="0" y="1263"/>
                    <a:pt x="72" y="1346"/>
                    <a:pt x="167" y="1346"/>
                  </a:cubicBezTo>
                  <a:cubicBezTo>
                    <a:pt x="251" y="1346"/>
                    <a:pt x="322" y="1263"/>
                    <a:pt x="322" y="1179"/>
                  </a:cubicBezTo>
                  <a:lnTo>
                    <a:pt x="322" y="167"/>
                  </a:lnTo>
                  <a:cubicBezTo>
                    <a:pt x="322" y="60"/>
                    <a:pt x="251" y="1"/>
                    <a:pt x="1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2"/>
            <p:cNvSpPr/>
            <p:nvPr/>
          </p:nvSpPr>
          <p:spPr>
            <a:xfrm>
              <a:off x="5462247" y="3461115"/>
              <a:ext cx="86825" cy="29759"/>
            </a:xfrm>
            <a:custGeom>
              <a:rect b="b" l="l" r="r" t="t"/>
              <a:pathLst>
                <a:path extrusionOk="0" h="935" w="2728">
                  <a:moveTo>
                    <a:pt x="1094" y="0"/>
                  </a:moveTo>
                  <a:cubicBezTo>
                    <a:pt x="768" y="0"/>
                    <a:pt x="473" y="35"/>
                    <a:pt x="287" y="66"/>
                  </a:cubicBezTo>
                  <a:cubicBezTo>
                    <a:pt x="120" y="102"/>
                    <a:pt x="1" y="233"/>
                    <a:pt x="1" y="399"/>
                  </a:cubicBezTo>
                  <a:lnTo>
                    <a:pt x="1" y="768"/>
                  </a:lnTo>
                  <a:cubicBezTo>
                    <a:pt x="1" y="864"/>
                    <a:pt x="72" y="935"/>
                    <a:pt x="168" y="935"/>
                  </a:cubicBezTo>
                  <a:cubicBezTo>
                    <a:pt x="251" y="935"/>
                    <a:pt x="322" y="864"/>
                    <a:pt x="322" y="768"/>
                  </a:cubicBezTo>
                  <a:lnTo>
                    <a:pt x="322" y="399"/>
                  </a:lnTo>
                  <a:cubicBezTo>
                    <a:pt x="322" y="399"/>
                    <a:pt x="322" y="387"/>
                    <a:pt x="346" y="387"/>
                  </a:cubicBezTo>
                  <a:cubicBezTo>
                    <a:pt x="498" y="361"/>
                    <a:pt x="764" y="327"/>
                    <a:pt x="1063" y="327"/>
                  </a:cubicBezTo>
                  <a:cubicBezTo>
                    <a:pt x="1162" y="327"/>
                    <a:pt x="1266" y="331"/>
                    <a:pt x="1370" y="340"/>
                  </a:cubicBezTo>
                  <a:cubicBezTo>
                    <a:pt x="1858" y="364"/>
                    <a:pt x="2215" y="506"/>
                    <a:pt x="2442" y="709"/>
                  </a:cubicBezTo>
                  <a:cubicBezTo>
                    <a:pt x="2471" y="739"/>
                    <a:pt x="2513" y="753"/>
                    <a:pt x="2555" y="753"/>
                  </a:cubicBezTo>
                  <a:cubicBezTo>
                    <a:pt x="2596" y="753"/>
                    <a:pt x="2638" y="739"/>
                    <a:pt x="2668" y="709"/>
                  </a:cubicBezTo>
                  <a:cubicBezTo>
                    <a:pt x="2727" y="637"/>
                    <a:pt x="2727" y="530"/>
                    <a:pt x="2656" y="471"/>
                  </a:cubicBezTo>
                  <a:cubicBezTo>
                    <a:pt x="2283" y="97"/>
                    <a:pt x="1643" y="0"/>
                    <a:pt x="10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2"/>
            <p:cNvSpPr/>
            <p:nvPr/>
          </p:nvSpPr>
          <p:spPr>
            <a:xfrm>
              <a:off x="5441050" y="3636389"/>
              <a:ext cx="10248" cy="32241"/>
            </a:xfrm>
            <a:custGeom>
              <a:rect b="b" l="l" r="r" t="t"/>
              <a:pathLst>
                <a:path extrusionOk="0" h="1013" w="322">
                  <a:moveTo>
                    <a:pt x="167" y="0"/>
                  </a:moveTo>
                  <a:cubicBezTo>
                    <a:pt x="72" y="0"/>
                    <a:pt x="0" y="71"/>
                    <a:pt x="0" y="155"/>
                  </a:cubicBezTo>
                  <a:lnTo>
                    <a:pt x="0" y="845"/>
                  </a:lnTo>
                  <a:cubicBezTo>
                    <a:pt x="0" y="929"/>
                    <a:pt x="72" y="1012"/>
                    <a:pt x="167" y="1012"/>
                  </a:cubicBezTo>
                  <a:cubicBezTo>
                    <a:pt x="250" y="1012"/>
                    <a:pt x="322" y="929"/>
                    <a:pt x="322" y="845"/>
                  </a:cubicBezTo>
                  <a:lnTo>
                    <a:pt x="322" y="155"/>
                  </a:lnTo>
                  <a:cubicBezTo>
                    <a:pt x="310" y="71"/>
                    <a:pt x="250" y="0"/>
                    <a:pt x="1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2"/>
            <p:cNvSpPr/>
            <p:nvPr/>
          </p:nvSpPr>
          <p:spPr>
            <a:xfrm>
              <a:off x="5559257" y="3636389"/>
              <a:ext cx="10662" cy="32241"/>
            </a:xfrm>
            <a:custGeom>
              <a:rect b="b" l="l" r="r" t="t"/>
              <a:pathLst>
                <a:path extrusionOk="0" h="1013" w="335">
                  <a:moveTo>
                    <a:pt x="168" y="0"/>
                  </a:moveTo>
                  <a:cubicBezTo>
                    <a:pt x="84" y="0"/>
                    <a:pt x="1" y="71"/>
                    <a:pt x="1" y="155"/>
                  </a:cubicBezTo>
                  <a:lnTo>
                    <a:pt x="1" y="845"/>
                  </a:lnTo>
                  <a:cubicBezTo>
                    <a:pt x="1" y="929"/>
                    <a:pt x="84" y="1012"/>
                    <a:pt x="168" y="1012"/>
                  </a:cubicBezTo>
                  <a:cubicBezTo>
                    <a:pt x="263" y="1012"/>
                    <a:pt x="334" y="929"/>
                    <a:pt x="334" y="845"/>
                  </a:cubicBezTo>
                  <a:lnTo>
                    <a:pt x="334" y="155"/>
                  </a:lnTo>
                  <a:cubicBezTo>
                    <a:pt x="334" y="71"/>
                    <a:pt x="263" y="0"/>
                    <a:pt x="1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 name="Google Shape;1052;p42"/>
          <p:cNvGrpSpPr/>
          <p:nvPr/>
        </p:nvGrpSpPr>
        <p:grpSpPr>
          <a:xfrm>
            <a:off x="7995581" y="3171098"/>
            <a:ext cx="295621" cy="254682"/>
            <a:chOff x="2567841" y="1994124"/>
            <a:chExt cx="399812" cy="306477"/>
          </a:xfrm>
        </p:grpSpPr>
        <p:sp>
          <p:nvSpPr>
            <p:cNvPr id="1053" name="Google Shape;1053;p42"/>
            <p:cNvSpPr/>
            <p:nvPr/>
          </p:nvSpPr>
          <p:spPr>
            <a:xfrm>
              <a:off x="2567841" y="1994124"/>
              <a:ext cx="399812" cy="306477"/>
            </a:xfrm>
            <a:custGeom>
              <a:rect b="b" l="l" r="r" t="t"/>
              <a:pathLst>
                <a:path extrusionOk="0" h="9621" w="12551">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2"/>
            <p:cNvSpPr/>
            <p:nvPr/>
          </p:nvSpPr>
          <p:spPr>
            <a:xfrm>
              <a:off x="2623237" y="2113963"/>
              <a:ext cx="287523" cy="77025"/>
            </a:xfrm>
            <a:custGeom>
              <a:rect b="b" l="l" r="r" t="t"/>
              <a:pathLst>
                <a:path extrusionOk="0" h="2418" w="9026">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2"/>
            <p:cNvSpPr/>
            <p:nvPr/>
          </p:nvSpPr>
          <p:spPr>
            <a:xfrm>
              <a:off x="2623237" y="2017251"/>
              <a:ext cx="287523" cy="77025"/>
            </a:xfrm>
            <a:custGeom>
              <a:rect b="b" l="l" r="r" t="t"/>
              <a:pathLst>
                <a:path extrusionOk="0" h="2418" w="9026">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56" name="Google Shape;1056;p42"/>
          <p:cNvPicPr preferRelativeResize="0"/>
          <p:nvPr/>
        </p:nvPicPr>
        <p:blipFill>
          <a:blip r:embed="rId3">
            <a:alphaModFix/>
          </a:blip>
          <a:stretch>
            <a:fillRect/>
          </a:stretch>
        </p:blipFill>
        <p:spPr>
          <a:xfrm>
            <a:off x="7416950" y="100150"/>
            <a:ext cx="1624200" cy="1568883"/>
          </a:xfrm>
          <a:prstGeom prst="rect">
            <a:avLst/>
          </a:prstGeom>
          <a:noFill/>
          <a:ln>
            <a:noFill/>
          </a:ln>
        </p:spPr>
      </p:pic>
      <p:sp>
        <p:nvSpPr>
          <p:cNvPr id="1057" name="Google Shape;1057;p42"/>
          <p:cNvSpPr txBox="1"/>
          <p:nvPr>
            <p:ph idx="12" type="sldNum"/>
          </p:nvPr>
        </p:nvSpPr>
        <p:spPr>
          <a:xfrm>
            <a:off x="8259570" y="4749850"/>
            <a:ext cx="8460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solidFill>
                  <a:schemeClr val="lt2"/>
                </a:solidFill>
              </a:rPr>
              <a:t>/23</a:t>
            </a:r>
            <a:endParaRPr/>
          </a:p>
        </p:txBody>
      </p:sp>
      <p:pic>
        <p:nvPicPr>
          <p:cNvPr id="1058" name="Google Shape;1058;p42"/>
          <p:cNvPicPr preferRelativeResize="0"/>
          <p:nvPr/>
        </p:nvPicPr>
        <p:blipFill>
          <a:blip r:embed="rId4">
            <a:alphaModFix/>
          </a:blip>
          <a:stretch>
            <a:fillRect/>
          </a:stretch>
        </p:blipFill>
        <p:spPr>
          <a:xfrm>
            <a:off x="117900" y="4691200"/>
            <a:ext cx="319175" cy="319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9900"/>
        </a:solidFill>
      </p:bgPr>
    </p:bg>
    <p:spTree>
      <p:nvGrpSpPr>
        <p:cNvPr id="1062" name="Shape 1062"/>
        <p:cNvGrpSpPr/>
        <p:nvPr/>
      </p:nvGrpSpPr>
      <p:grpSpPr>
        <a:xfrm>
          <a:off x="0" y="0"/>
          <a:ext cx="0" cy="0"/>
          <a:chOff x="0" y="0"/>
          <a:chExt cx="0" cy="0"/>
        </a:xfrm>
      </p:grpSpPr>
      <p:sp>
        <p:nvSpPr>
          <p:cNvPr id="1063" name="Google Shape;1063;p43"/>
          <p:cNvSpPr txBox="1"/>
          <p:nvPr/>
        </p:nvSpPr>
        <p:spPr>
          <a:xfrm>
            <a:off x="1918200" y="78575"/>
            <a:ext cx="5307600" cy="78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Staatliches"/>
                <a:ea typeface="Staatliches"/>
                <a:cs typeface="Staatliches"/>
                <a:sym typeface="Staatliches"/>
              </a:rPr>
              <a:t>PIANIFICAZIONE</a:t>
            </a:r>
            <a:endParaRPr sz="4800">
              <a:solidFill>
                <a:srgbClr val="FFFFFF"/>
              </a:solidFill>
              <a:latin typeface="Staatliches"/>
              <a:ea typeface="Staatliches"/>
              <a:cs typeface="Staatliches"/>
              <a:sym typeface="Staatliches"/>
            </a:endParaRPr>
          </a:p>
        </p:txBody>
      </p:sp>
      <p:pic>
        <p:nvPicPr>
          <p:cNvPr id="1064" name="Google Shape;1064;p43"/>
          <p:cNvPicPr preferRelativeResize="0"/>
          <p:nvPr/>
        </p:nvPicPr>
        <p:blipFill>
          <a:blip r:embed="rId3">
            <a:alphaModFix/>
          </a:blip>
          <a:stretch>
            <a:fillRect/>
          </a:stretch>
        </p:blipFill>
        <p:spPr>
          <a:xfrm>
            <a:off x="4372025" y="1865138"/>
            <a:ext cx="4965651" cy="3278375"/>
          </a:xfrm>
          <a:prstGeom prst="rect">
            <a:avLst/>
          </a:prstGeom>
          <a:noFill/>
          <a:ln>
            <a:noFill/>
          </a:ln>
        </p:spPr>
      </p:pic>
      <p:sp>
        <p:nvSpPr>
          <p:cNvPr id="1065" name="Google Shape;1065;p43"/>
          <p:cNvSpPr txBox="1"/>
          <p:nvPr/>
        </p:nvSpPr>
        <p:spPr>
          <a:xfrm>
            <a:off x="6618575" y="2207375"/>
            <a:ext cx="13191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Advent Pro"/>
                <a:ea typeface="Advent Pro"/>
                <a:cs typeface="Advent Pro"/>
                <a:sym typeface="Advent Pro"/>
              </a:rPr>
              <a:t>11.8%</a:t>
            </a:r>
            <a:br>
              <a:rPr b="1" lang="en" sz="1000">
                <a:latin typeface="Advent Pro"/>
                <a:ea typeface="Advent Pro"/>
                <a:cs typeface="Advent Pro"/>
                <a:sym typeface="Advent Pro"/>
              </a:rPr>
            </a:br>
            <a:r>
              <a:rPr b="1" lang="en" sz="1000">
                <a:latin typeface="Advent Pro"/>
                <a:ea typeface="Advent Pro"/>
                <a:cs typeface="Advent Pro"/>
                <a:sym typeface="Advent Pro"/>
              </a:rPr>
              <a:t>Responsabile</a:t>
            </a:r>
            <a:endParaRPr b="1" sz="1000">
              <a:latin typeface="Advent Pro"/>
              <a:ea typeface="Advent Pro"/>
              <a:cs typeface="Advent Pro"/>
              <a:sym typeface="Advent Pro"/>
            </a:endParaRPr>
          </a:p>
        </p:txBody>
      </p:sp>
      <p:sp>
        <p:nvSpPr>
          <p:cNvPr id="1066" name="Google Shape;1066;p43"/>
          <p:cNvSpPr txBox="1"/>
          <p:nvPr/>
        </p:nvSpPr>
        <p:spPr>
          <a:xfrm>
            <a:off x="7353650" y="3016600"/>
            <a:ext cx="1179900" cy="46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Advent Pro"/>
                <a:ea typeface="Advent Pro"/>
                <a:cs typeface="Advent Pro"/>
                <a:sym typeface="Advent Pro"/>
              </a:rPr>
              <a:t>14.2</a:t>
            </a:r>
            <a:r>
              <a:rPr b="1" lang="en" sz="1000">
                <a:latin typeface="Advent Pro"/>
                <a:ea typeface="Advent Pro"/>
                <a:cs typeface="Advent Pro"/>
                <a:sym typeface="Advent Pro"/>
              </a:rPr>
              <a:t>%</a:t>
            </a:r>
            <a:endParaRPr b="1" sz="1000">
              <a:latin typeface="Advent Pro"/>
              <a:ea typeface="Advent Pro"/>
              <a:cs typeface="Advent Pro"/>
              <a:sym typeface="Advent Pro"/>
            </a:endParaRPr>
          </a:p>
          <a:p>
            <a:pPr indent="0" lvl="0" marL="0" rtl="0" algn="ctr">
              <a:spcBef>
                <a:spcPts val="0"/>
              </a:spcBef>
              <a:spcAft>
                <a:spcPts val="0"/>
              </a:spcAft>
              <a:buNone/>
            </a:pPr>
            <a:r>
              <a:rPr b="1" lang="en" sz="950">
                <a:latin typeface="Advent Pro"/>
                <a:ea typeface="Advent Pro"/>
                <a:cs typeface="Advent Pro"/>
                <a:sym typeface="Advent Pro"/>
              </a:rPr>
              <a:t>Amministratore</a:t>
            </a:r>
            <a:endParaRPr b="1" sz="950">
              <a:latin typeface="Advent Pro"/>
              <a:ea typeface="Advent Pro"/>
              <a:cs typeface="Advent Pro"/>
              <a:sym typeface="Advent Pro"/>
            </a:endParaRPr>
          </a:p>
        </p:txBody>
      </p:sp>
      <p:sp>
        <p:nvSpPr>
          <p:cNvPr id="1067" name="Google Shape;1067;p43"/>
          <p:cNvSpPr txBox="1"/>
          <p:nvPr/>
        </p:nvSpPr>
        <p:spPr>
          <a:xfrm>
            <a:off x="6578300" y="4381400"/>
            <a:ext cx="13191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Advent Pro"/>
                <a:ea typeface="Advent Pro"/>
                <a:cs typeface="Advent Pro"/>
                <a:sym typeface="Advent Pro"/>
              </a:rPr>
              <a:t>37.2</a:t>
            </a:r>
            <a:r>
              <a:rPr b="1" lang="en" sz="1000">
                <a:latin typeface="Advent Pro"/>
                <a:ea typeface="Advent Pro"/>
                <a:cs typeface="Advent Pro"/>
                <a:sym typeface="Advent Pro"/>
              </a:rPr>
              <a:t>%</a:t>
            </a:r>
            <a:br>
              <a:rPr b="1" lang="en" sz="1000">
                <a:latin typeface="Advent Pro"/>
                <a:ea typeface="Advent Pro"/>
                <a:cs typeface="Advent Pro"/>
                <a:sym typeface="Advent Pro"/>
              </a:rPr>
            </a:br>
            <a:r>
              <a:rPr b="1" lang="en" sz="1000">
                <a:latin typeface="Advent Pro"/>
                <a:ea typeface="Advent Pro"/>
                <a:cs typeface="Advent Pro"/>
                <a:sym typeface="Advent Pro"/>
              </a:rPr>
              <a:t>Analista</a:t>
            </a:r>
            <a:endParaRPr b="1" sz="1000">
              <a:latin typeface="Advent Pro"/>
              <a:ea typeface="Advent Pro"/>
              <a:cs typeface="Advent Pro"/>
              <a:sym typeface="Advent Pro"/>
            </a:endParaRPr>
          </a:p>
        </p:txBody>
      </p:sp>
      <p:sp>
        <p:nvSpPr>
          <p:cNvPr id="1068" name="Google Shape;1068;p43"/>
          <p:cNvSpPr txBox="1"/>
          <p:nvPr/>
        </p:nvSpPr>
        <p:spPr>
          <a:xfrm>
            <a:off x="5178375" y="3765475"/>
            <a:ext cx="13191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Advent Pro"/>
                <a:ea typeface="Advent Pro"/>
                <a:cs typeface="Advent Pro"/>
                <a:sym typeface="Advent Pro"/>
              </a:rPr>
              <a:t>8.3%</a:t>
            </a:r>
            <a:br>
              <a:rPr b="1" lang="en" sz="1000">
                <a:latin typeface="Advent Pro"/>
                <a:ea typeface="Advent Pro"/>
                <a:cs typeface="Advent Pro"/>
                <a:sym typeface="Advent Pro"/>
              </a:rPr>
            </a:br>
            <a:r>
              <a:rPr b="1" lang="en" sz="1000">
                <a:latin typeface="Advent Pro"/>
                <a:ea typeface="Advent Pro"/>
                <a:cs typeface="Advent Pro"/>
                <a:sym typeface="Advent Pro"/>
              </a:rPr>
              <a:t>Progettista</a:t>
            </a:r>
            <a:endParaRPr b="1" sz="1000">
              <a:latin typeface="Advent Pro"/>
              <a:ea typeface="Advent Pro"/>
              <a:cs typeface="Advent Pro"/>
              <a:sym typeface="Advent Pro"/>
            </a:endParaRPr>
          </a:p>
        </p:txBody>
      </p:sp>
      <p:sp>
        <p:nvSpPr>
          <p:cNvPr id="1069" name="Google Shape;1069;p43"/>
          <p:cNvSpPr txBox="1"/>
          <p:nvPr/>
        </p:nvSpPr>
        <p:spPr>
          <a:xfrm>
            <a:off x="5259200" y="2669350"/>
            <a:ext cx="13191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Advent Pro"/>
                <a:ea typeface="Advent Pro"/>
                <a:cs typeface="Advent Pro"/>
                <a:sym typeface="Advent Pro"/>
              </a:rPr>
              <a:t>28.5%</a:t>
            </a:r>
            <a:br>
              <a:rPr b="1" lang="en" sz="1000">
                <a:latin typeface="Advent Pro"/>
                <a:ea typeface="Advent Pro"/>
                <a:cs typeface="Advent Pro"/>
                <a:sym typeface="Advent Pro"/>
              </a:rPr>
            </a:br>
            <a:r>
              <a:rPr b="1" lang="en" sz="1000">
                <a:latin typeface="Advent Pro"/>
                <a:ea typeface="Advent Pro"/>
                <a:cs typeface="Advent Pro"/>
                <a:sym typeface="Advent Pro"/>
              </a:rPr>
              <a:t>Verificatore</a:t>
            </a:r>
            <a:endParaRPr b="1" sz="1000">
              <a:latin typeface="Advent Pro"/>
              <a:ea typeface="Advent Pro"/>
              <a:cs typeface="Advent Pro"/>
              <a:sym typeface="Advent Pro"/>
            </a:endParaRPr>
          </a:p>
        </p:txBody>
      </p:sp>
      <p:pic>
        <p:nvPicPr>
          <p:cNvPr id="1070" name="Google Shape;1070;p43"/>
          <p:cNvPicPr preferRelativeResize="0"/>
          <p:nvPr/>
        </p:nvPicPr>
        <p:blipFill>
          <a:blip r:embed="rId4">
            <a:alphaModFix/>
          </a:blip>
          <a:stretch>
            <a:fillRect/>
          </a:stretch>
        </p:blipFill>
        <p:spPr>
          <a:xfrm>
            <a:off x="296250" y="1334925"/>
            <a:ext cx="4441224" cy="3110526"/>
          </a:xfrm>
          <a:prstGeom prst="rect">
            <a:avLst/>
          </a:prstGeom>
          <a:noFill/>
          <a:ln>
            <a:noFill/>
          </a:ln>
        </p:spPr>
      </p:pic>
      <p:sp>
        <p:nvSpPr>
          <p:cNvPr id="1071" name="Google Shape;1071;p43"/>
          <p:cNvSpPr txBox="1"/>
          <p:nvPr/>
        </p:nvSpPr>
        <p:spPr>
          <a:xfrm>
            <a:off x="7614350" y="1791750"/>
            <a:ext cx="978300" cy="33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Advent Pro"/>
                <a:ea typeface="Advent Pro"/>
                <a:cs typeface="Advent Pro"/>
                <a:sym typeface="Advent Pro"/>
              </a:rPr>
              <a:t>RUOLI</a:t>
            </a:r>
            <a:endParaRPr b="1" sz="1800">
              <a:latin typeface="Advent Pro"/>
              <a:ea typeface="Advent Pro"/>
              <a:cs typeface="Advent Pro"/>
              <a:sym typeface="Advent Pro"/>
            </a:endParaRPr>
          </a:p>
        </p:txBody>
      </p:sp>
      <p:sp>
        <p:nvSpPr>
          <p:cNvPr id="1072" name="Google Shape;1072;p43"/>
          <p:cNvSpPr txBox="1"/>
          <p:nvPr/>
        </p:nvSpPr>
        <p:spPr>
          <a:xfrm>
            <a:off x="979600" y="932038"/>
            <a:ext cx="1274700" cy="33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Advent Pro"/>
                <a:ea typeface="Advent Pro"/>
                <a:cs typeface="Advent Pro"/>
                <a:sym typeface="Advent Pro"/>
              </a:rPr>
              <a:t>ATTIVITÀ</a:t>
            </a:r>
            <a:endParaRPr b="1" sz="1800">
              <a:latin typeface="Advent Pro"/>
              <a:ea typeface="Advent Pro"/>
              <a:cs typeface="Advent Pro"/>
              <a:sym typeface="Advent Pro"/>
            </a:endParaRPr>
          </a:p>
        </p:txBody>
      </p:sp>
      <p:pic>
        <p:nvPicPr>
          <p:cNvPr id="1073" name="Google Shape;1073;p43"/>
          <p:cNvPicPr preferRelativeResize="0"/>
          <p:nvPr/>
        </p:nvPicPr>
        <p:blipFill>
          <a:blip r:embed="rId5">
            <a:alphaModFix/>
          </a:blip>
          <a:stretch>
            <a:fillRect/>
          </a:stretch>
        </p:blipFill>
        <p:spPr>
          <a:xfrm>
            <a:off x="7416950" y="100150"/>
            <a:ext cx="1624200" cy="1568883"/>
          </a:xfrm>
          <a:prstGeom prst="rect">
            <a:avLst/>
          </a:prstGeom>
          <a:noFill/>
          <a:ln>
            <a:noFill/>
          </a:ln>
        </p:spPr>
      </p:pic>
      <p:sp>
        <p:nvSpPr>
          <p:cNvPr id="1074" name="Google Shape;1074;p43"/>
          <p:cNvSpPr txBox="1"/>
          <p:nvPr>
            <p:ph idx="12" type="sldNum"/>
          </p:nvPr>
        </p:nvSpPr>
        <p:spPr>
          <a:xfrm>
            <a:off x="8299021" y="4749850"/>
            <a:ext cx="8064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solidFill>
                  <a:schemeClr val="lt2"/>
                </a:solidFill>
              </a:rPr>
              <a:t>/23</a:t>
            </a:r>
            <a:endParaRPr/>
          </a:p>
        </p:txBody>
      </p:sp>
      <p:pic>
        <p:nvPicPr>
          <p:cNvPr id="1075" name="Google Shape;1075;p43"/>
          <p:cNvPicPr preferRelativeResize="0"/>
          <p:nvPr/>
        </p:nvPicPr>
        <p:blipFill>
          <a:blip r:embed="rId6">
            <a:alphaModFix/>
          </a:blip>
          <a:stretch>
            <a:fillRect/>
          </a:stretch>
        </p:blipFill>
        <p:spPr>
          <a:xfrm>
            <a:off x="-405000" y="-463537"/>
            <a:ext cx="2216549" cy="2392500"/>
          </a:xfrm>
          <a:prstGeom prst="rect">
            <a:avLst/>
          </a:prstGeom>
          <a:noFill/>
          <a:ln>
            <a:noFill/>
          </a:ln>
        </p:spPr>
      </p:pic>
      <p:pic>
        <p:nvPicPr>
          <p:cNvPr id="1076" name="Google Shape;1076;p43"/>
          <p:cNvPicPr preferRelativeResize="0"/>
          <p:nvPr/>
        </p:nvPicPr>
        <p:blipFill>
          <a:blip r:embed="rId6">
            <a:alphaModFix/>
          </a:blip>
          <a:stretch>
            <a:fillRect/>
          </a:stretch>
        </p:blipFill>
        <p:spPr>
          <a:xfrm rot="5400000">
            <a:off x="2322475" y="4098375"/>
            <a:ext cx="2216549" cy="2392500"/>
          </a:xfrm>
          <a:prstGeom prst="rect">
            <a:avLst/>
          </a:prstGeom>
          <a:noFill/>
          <a:ln>
            <a:noFill/>
          </a:ln>
        </p:spPr>
      </p:pic>
      <p:sp>
        <p:nvSpPr>
          <p:cNvPr id="1077" name="Google Shape;1077;p43"/>
          <p:cNvSpPr txBox="1"/>
          <p:nvPr/>
        </p:nvSpPr>
        <p:spPr>
          <a:xfrm>
            <a:off x="6405450" y="3270463"/>
            <a:ext cx="898800" cy="46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Advent Pro"/>
                <a:ea typeface="Advent Pro"/>
                <a:cs typeface="Advent Pro"/>
                <a:sym typeface="Advent Pro"/>
              </a:rPr>
              <a:t>288 ore</a:t>
            </a:r>
            <a:endParaRPr b="1" sz="1200">
              <a:latin typeface="Advent Pro"/>
              <a:ea typeface="Advent Pro"/>
              <a:cs typeface="Advent Pro"/>
              <a:sym typeface="Advent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9900"/>
        </a:solidFill>
      </p:bgPr>
    </p:bg>
    <p:spTree>
      <p:nvGrpSpPr>
        <p:cNvPr id="502" name="Shape 502"/>
        <p:cNvGrpSpPr/>
        <p:nvPr/>
      </p:nvGrpSpPr>
      <p:grpSpPr>
        <a:xfrm>
          <a:off x="0" y="0"/>
          <a:ext cx="0" cy="0"/>
          <a:chOff x="0" y="0"/>
          <a:chExt cx="0" cy="0"/>
        </a:xfrm>
      </p:grpSpPr>
      <p:sp>
        <p:nvSpPr>
          <p:cNvPr id="503" name="Google Shape;503;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2/23</a:t>
            </a:r>
            <a:endParaRPr/>
          </a:p>
        </p:txBody>
      </p:sp>
      <p:sp>
        <p:nvSpPr>
          <p:cNvPr id="504" name="Google Shape;504;p26"/>
          <p:cNvSpPr txBox="1"/>
          <p:nvPr/>
        </p:nvSpPr>
        <p:spPr>
          <a:xfrm>
            <a:off x="2261100" y="846850"/>
            <a:ext cx="4621800" cy="383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Ubuntu"/>
                <a:ea typeface="Ubuntu"/>
                <a:cs typeface="Ubuntu"/>
                <a:sym typeface="Ubuntu"/>
              </a:rPr>
              <a:t>Simone Federico Bergamin</a:t>
            </a:r>
            <a:endParaRPr sz="1800">
              <a:solidFill>
                <a:srgbClr val="FFFFFF"/>
              </a:solidFill>
              <a:latin typeface="Ubuntu"/>
              <a:ea typeface="Ubuntu"/>
              <a:cs typeface="Ubuntu"/>
              <a:sym typeface="Ubuntu"/>
            </a:endParaRPr>
          </a:p>
          <a:p>
            <a:pPr indent="0" lvl="0" marL="0" rtl="0" algn="ctr">
              <a:spcBef>
                <a:spcPts val="0"/>
              </a:spcBef>
              <a:spcAft>
                <a:spcPts val="0"/>
              </a:spcAft>
              <a:buNone/>
            </a:pPr>
            <a:r>
              <a:t/>
            </a:r>
            <a:endParaRPr sz="1800">
              <a:solidFill>
                <a:srgbClr val="FFFFFF"/>
              </a:solidFill>
              <a:latin typeface="Ubuntu"/>
              <a:ea typeface="Ubuntu"/>
              <a:cs typeface="Ubuntu"/>
              <a:sym typeface="Ubuntu"/>
            </a:endParaRPr>
          </a:p>
          <a:p>
            <a:pPr indent="0" lvl="0" marL="0" rtl="0" algn="ctr">
              <a:spcBef>
                <a:spcPts val="0"/>
              </a:spcBef>
              <a:spcAft>
                <a:spcPts val="0"/>
              </a:spcAft>
              <a:buNone/>
            </a:pPr>
            <a:r>
              <a:rPr lang="en" sz="1800">
                <a:solidFill>
                  <a:srgbClr val="FFFFFF"/>
                </a:solidFill>
                <a:latin typeface="Ubuntu"/>
                <a:ea typeface="Ubuntu"/>
                <a:cs typeface="Ubuntu"/>
                <a:sym typeface="Ubuntu"/>
              </a:rPr>
              <a:t>Alessandro Canesso</a:t>
            </a:r>
            <a:endParaRPr sz="1800">
              <a:solidFill>
                <a:srgbClr val="FFFFFF"/>
              </a:solidFill>
              <a:latin typeface="Ubuntu"/>
              <a:ea typeface="Ubuntu"/>
              <a:cs typeface="Ubuntu"/>
              <a:sym typeface="Ubuntu"/>
            </a:endParaRPr>
          </a:p>
          <a:p>
            <a:pPr indent="0" lvl="0" marL="0" rtl="0" algn="ctr">
              <a:spcBef>
                <a:spcPts val="0"/>
              </a:spcBef>
              <a:spcAft>
                <a:spcPts val="0"/>
              </a:spcAft>
              <a:buNone/>
            </a:pPr>
            <a:r>
              <a:t/>
            </a:r>
            <a:endParaRPr sz="1800">
              <a:solidFill>
                <a:srgbClr val="FFFFFF"/>
              </a:solidFill>
              <a:latin typeface="Ubuntu"/>
              <a:ea typeface="Ubuntu"/>
              <a:cs typeface="Ubuntu"/>
              <a:sym typeface="Ubuntu"/>
            </a:endParaRPr>
          </a:p>
          <a:p>
            <a:pPr indent="0" lvl="0" marL="0" rtl="0" algn="ctr">
              <a:spcBef>
                <a:spcPts val="0"/>
              </a:spcBef>
              <a:spcAft>
                <a:spcPts val="0"/>
              </a:spcAft>
              <a:buNone/>
            </a:pPr>
            <a:r>
              <a:rPr lang="en" sz="1800">
                <a:solidFill>
                  <a:srgbClr val="FFFFFF"/>
                </a:solidFill>
                <a:latin typeface="Ubuntu"/>
                <a:ea typeface="Ubuntu"/>
                <a:cs typeface="Ubuntu"/>
                <a:sym typeface="Ubuntu"/>
              </a:rPr>
              <a:t>Victor Dutca</a:t>
            </a:r>
            <a:endParaRPr sz="1800">
              <a:solidFill>
                <a:srgbClr val="FFFFFF"/>
              </a:solidFill>
              <a:latin typeface="Ubuntu"/>
              <a:ea typeface="Ubuntu"/>
              <a:cs typeface="Ubuntu"/>
              <a:sym typeface="Ubuntu"/>
            </a:endParaRPr>
          </a:p>
          <a:p>
            <a:pPr indent="0" lvl="0" marL="0" rtl="0" algn="ctr">
              <a:spcBef>
                <a:spcPts val="0"/>
              </a:spcBef>
              <a:spcAft>
                <a:spcPts val="0"/>
              </a:spcAft>
              <a:buNone/>
            </a:pPr>
            <a:r>
              <a:t/>
            </a:r>
            <a:endParaRPr sz="1800">
              <a:solidFill>
                <a:srgbClr val="FFFFFF"/>
              </a:solidFill>
              <a:latin typeface="Ubuntu"/>
              <a:ea typeface="Ubuntu"/>
              <a:cs typeface="Ubuntu"/>
              <a:sym typeface="Ubuntu"/>
            </a:endParaRPr>
          </a:p>
          <a:p>
            <a:pPr indent="0" lvl="0" marL="0" rtl="0" algn="ctr">
              <a:spcBef>
                <a:spcPts val="0"/>
              </a:spcBef>
              <a:spcAft>
                <a:spcPts val="0"/>
              </a:spcAft>
              <a:buNone/>
            </a:pPr>
            <a:r>
              <a:rPr lang="en" sz="1800">
                <a:solidFill>
                  <a:srgbClr val="FFFFFF"/>
                </a:solidFill>
                <a:latin typeface="Ubuntu"/>
                <a:ea typeface="Ubuntu"/>
                <a:cs typeface="Ubuntu"/>
                <a:sym typeface="Ubuntu"/>
              </a:rPr>
              <a:t>Fouad Farid</a:t>
            </a:r>
            <a:endParaRPr sz="1800">
              <a:solidFill>
                <a:srgbClr val="FFFFFF"/>
              </a:solidFill>
              <a:latin typeface="Ubuntu"/>
              <a:ea typeface="Ubuntu"/>
              <a:cs typeface="Ubuntu"/>
              <a:sym typeface="Ubuntu"/>
            </a:endParaRPr>
          </a:p>
          <a:p>
            <a:pPr indent="0" lvl="0" marL="0" rtl="0" algn="ctr">
              <a:spcBef>
                <a:spcPts val="0"/>
              </a:spcBef>
              <a:spcAft>
                <a:spcPts val="0"/>
              </a:spcAft>
              <a:buNone/>
            </a:pPr>
            <a:r>
              <a:t/>
            </a:r>
            <a:endParaRPr sz="1800">
              <a:solidFill>
                <a:srgbClr val="FFFFFF"/>
              </a:solidFill>
              <a:latin typeface="Ubuntu"/>
              <a:ea typeface="Ubuntu"/>
              <a:cs typeface="Ubuntu"/>
              <a:sym typeface="Ubuntu"/>
            </a:endParaRPr>
          </a:p>
          <a:p>
            <a:pPr indent="0" lvl="0" marL="0" rtl="0" algn="ctr">
              <a:spcBef>
                <a:spcPts val="0"/>
              </a:spcBef>
              <a:spcAft>
                <a:spcPts val="0"/>
              </a:spcAft>
              <a:buNone/>
            </a:pPr>
            <a:r>
              <a:rPr lang="en" sz="1800">
                <a:solidFill>
                  <a:srgbClr val="FFFFFF"/>
                </a:solidFill>
                <a:latin typeface="Ubuntu"/>
                <a:ea typeface="Ubuntu"/>
                <a:cs typeface="Ubuntu"/>
                <a:sym typeface="Ubuntu"/>
              </a:rPr>
              <a:t>Simone Meneghin</a:t>
            </a:r>
            <a:endParaRPr sz="1800">
              <a:solidFill>
                <a:srgbClr val="FFFFFF"/>
              </a:solidFill>
              <a:latin typeface="Ubuntu"/>
              <a:ea typeface="Ubuntu"/>
              <a:cs typeface="Ubuntu"/>
              <a:sym typeface="Ubuntu"/>
            </a:endParaRPr>
          </a:p>
          <a:p>
            <a:pPr indent="0" lvl="0" marL="0" rtl="0" algn="ctr">
              <a:spcBef>
                <a:spcPts val="0"/>
              </a:spcBef>
              <a:spcAft>
                <a:spcPts val="0"/>
              </a:spcAft>
              <a:buNone/>
            </a:pPr>
            <a:r>
              <a:t/>
            </a:r>
            <a:endParaRPr sz="1800">
              <a:solidFill>
                <a:srgbClr val="FFFFFF"/>
              </a:solidFill>
              <a:latin typeface="Ubuntu"/>
              <a:ea typeface="Ubuntu"/>
              <a:cs typeface="Ubuntu"/>
              <a:sym typeface="Ubuntu"/>
            </a:endParaRPr>
          </a:p>
          <a:p>
            <a:pPr indent="0" lvl="0" marL="0" rtl="0" algn="ctr">
              <a:spcBef>
                <a:spcPts val="0"/>
              </a:spcBef>
              <a:spcAft>
                <a:spcPts val="0"/>
              </a:spcAft>
              <a:buNone/>
            </a:pPr>
            <a:r>
              <a:rPr lang="en" sz="1800">
                <a:solidFill>
                  <a:srgbClr val="FFFFFF"/>
                </a:solidFill>
                <a:latin typeface="Ubuntu"/>
                <a:ea typeface="Ubuntu"/>
                <a:cs typeface="Ubuntu"/>
                <a:sym typeface="Ubuntu"/>
              </a:rPr>
              <a:t>Olivier Utshudi</a:t>
            </a:r>
            <a:endParaRPr sz="1800">
              <a:solidFill>
                <a:srgbClr val="FFFFFF"/>
              </a:solidFill>
              <a:latin typeface="Ubuntu"/>
              <a:ea typeface="Ubuntu"/>
              <a:cs typeface="Ubuntu"/>
              <a:sym typeface="Ubuntu"/>
            </a:endParaRPr>
          </a:p>
          <a:p>
            <a:pPr indent="0" lvl="0" marL="0" rtl="0" algn="ctr">
              <a:spcBef>
                <a:spcPts val="0"/>
              </a:spcBef>
              <a:spcAft>
                <a:spcPts val="0"/>
              </a:spcAft>
              <a:buNone/>
            </a:pPr>
            <a:r>
              <a:t/>
            </a:r>
            <a:endParaRPr sz="1800">
              <a:solidFill>
                <a:srgbClr val="FFFFFF"/>
              </a:solidFill>
              <a:latin typeface="Ubuntu"/>
              <a:ea typeface="Ubuntu"/>
              <a:cs typeface="Ubuntu"/>
              <a:sym typeface="Ubuntu"/>
            </a:endParaRPr>
          </a:p>
          <a:p>
            <a:pPr indent="0" lvl="0" marL="0" rtl="0" algn="ctr">
              <a:spcBef>
                <a:spcPts val="0"/>
              </a:spcBef>
              <a:spcAft>
                <a:spcPts val="0"/>
              </a:spcAft>
              <a:buNone/>
            </a:pPr>
            <a:r>
              <a:rPr lang="en" sz="1800">
                <a:solidFill>
                  <a:srgbClr val="FFFFFF"/>
                </a:solidFill>
                <a:latin typeface="Ubuntu"/>
                <a:ea typeface="Ubuntu"/>
                <a:cs typeface="Ubuntu"/>
                <a:sym typeface="Ubuntu"/>
              </a:rPr>
              <a:t>Davide Zilio</a:t>
            </a:r>
            <a:endParaRPr sz="1800">
              <a:solidFill>
                <a:srgbClr val="FFFFFF"/>
              </a:solidFill>
              <a:latin typeface="Ubuntu"/>
              <a:ea typeface="Ubuntu"/>
              <a:cs typeface="Ubuntu"/>
              <a:sym typeface="Ubuntu"/>
            </a:endParaRPr>
          </a:p>
        </p:txBody>
      </p:sp>
      <p:sp>
        <p:nvSpPr>
          <p:cNvPr id="505" name="Google Shape;505;p26"/>
          <p:cNvSpPr txBox="1"/>
          <p:nvPr/>
        </p:nvSpPr>
        <p:spPr>
          <a:xfrm>
            <a:off x="2039850" y="0"/>
            <a:ext cx="5064300" cy="69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Staatliches"/>
                <a:ea typeface="Staatliches"/>
                <a:cs typeface="Staatliches"/>
                <a:sym typeface="Staatliches"/>
              </a:rPr>
              <a:t>MEMBRI DEL TEAM</a:t>
            </a:r>
            <a:endParaRPr sz="4800">
              <a:solidFill>
                <a:srgbClr val="FFFFFF"/>
              </a:solidFill>
              <a:latin typeface="Staatliches"/>
              <a:ea typeface="Staatliches"/>
              <a:cs typeface="Staatliches"/>
              <a:sym typeface="Staatliches"/>
            </a:endParaRPr>
          </a:p>
        </p:txBody>
      </p:sp>
      <p:pic>
        <p:nvPicPr>
          <p:cNvPr id="506" name="Google Shape;506;p26"/>
          <p:cNvPicPr preferRelativeResize="0"/>
          <p:nvPr/>
        </p:nvPicPr>
        <p:blipFill>
          <a:blip r:embed="rId3">
            <a:alphaModFix/>
          </a:blip>
          <a:stretch>
            <a:fillRect/>
          </a:stretch>
        </p:blipFill>
        <p:spPr>
          <a:xfrm>
            <a:off x="138950" y="2586425"/>
            <a:ext cx="2475199" cy="2436950"/>
          </a:xfrm>
          <a:prstGeom prst="rect">
            <a:avLst/>
          </a:prstGeom>
          <a:noFill/>
          <a:ln>
            <a:noFill/>
          </a:ln>
        </p:spPr>
      </p:pic>
      <p:pic>
        <p:nvPicPr>
          <p:cNvPr id="507" name="Google Shape;507;p26"/>
          <p:cNvPicPr preferRelativeResize="0"/>
          <p:nvPr/>
        </p:nvPicPr>
        <p:blipFill>
          <a:blip r:embed="rId4">
            <a:alphaModFix/>
          </a:blip>
          <a:stretch>
            <a:fillRect/>
          </a:stretch>
        </p:blipFill>
        <p:spPr>
          <a:xfrm>
            <a:off x="7416950" y="100150"/>
            <a:ext cx="1624200" cy="1568883"/>
          </a:xfrm>
          <a:prstGeom prst="rect">
            <a:avLst/>
          </a:prstGeom>
          <a:noFill/>
          <a:ln>
            <a:noFill/>
          </a:ln>
        </p:spPr>
      </p:pic>
      <p:grpSp>
        <p:nvGrpSpPr>
          <p:cNvPr id="508" name="Google Shape;508;p26"/>
          <p:cNvGrpSpPr/>
          <p:nvPr/>
        </p:nvGrpSpPr>
        <p:grpSpPr>
          <a:xfrm>
            <a:off x="6556270" y="3282172"/>
            <a:ext cx="2000513" cy="1467665"/>
            <a:chOff x="5331913" y="3413947"/>
            <a:chExt cx="347143" cy="254684"/>
          </a:xfrm>
        </p:grpSpPr>
        <p:sp>
          <p:nvSpPr>
            <p:cNvPr id="509" name="Google Shape;509;p26"/>
            <p:cNvSpPr/>
            <p:nvPr/>
          </p:nvSpPr>
          <p:spPr>
            <a:xfrm>
              <a:off x="5597163" y="3523083"/>
              <a:ext cx="43222" cy="15564"/>
            </a:xfrm>
            <a:custGeom>
              <a:rect b="b" l="l" r="r" t="t"/>
              <a:pathLst>
                <a:path extrusionOk="0" h="489" w="1358">
                  <a:moveTo>
                    <a:pt x="167" y="0"/>
                  </a:moveTo>
                  <a:cubicBezTo>
                    <a:pt x="84" y="0"/>
                    <a:pt x="0" y="71"/>
                    <a:pt x="0" y="167"/>
                  </a:cubicBezTo>
                  <a:cubicBezTo>
                    <a:pt x="0" y="250"/>
                    <a:pt x="84" y="322"/>
                    <a:pt x="167" y="322"/>
                  </a:cubicBezTo>
                  <a:cubicBezTo>
                    <a:pt x="346" y="322"/>
                    <a:pt x="870" y="357"/>
                    <a:pt x="1120" y="476"/>
                  </a:cubicBezTo>
                  <a:cubicBezTo>
                    <a:pt x="1155" y="488"/>
                    <a:pt x="1167" y="488"/>
                    <a:pt x="1191" y="488"/>
                  </a:cubicBezTo>
                  <a:cubicBezTo>
                    <a:pt x="1251" y="488"/>
                    <a:pt x="1310" y="464"/>
                    <a:pt x="1346" y="405"/>
                  </a:cubicBezTo>
                  <a:cubicBezTo>
                    <a:pt x="1358" y="322"/>
                    <a:pt x="1334" y="226"/>
                    <a:pt x="1251" y="191"/>
                  </a:cubicBezTo>
                  <a:cubicBezTo>
                    <a:pt x="882" y="12"/>
                    <a:pt x="203" y="0"/>
                    <a:pt x="167" y="0"/>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6"/>
            <p:cNvSpPr/>
            <p:nvPr/>
          </p:nvSpPr>
          <p:spPr>
            <a:xfrm>
              <a:off x="5331913" y="3413947"/>
              <a:ext cx="347143" cy="253538"/>
            </a:xfrm>
            <a:custGeom>
              <a:rect b="b" l="l" r="r" t="t"/>
              <a:pathLst>
                <a:path extrusionOk="0" h="7966" w="10907">
                  <a:moveTo>
                    <a:pt x="7168" y="357"/>
                  </a:moveTo>
                  <a:lnTo>
                    <a:pt x="7168" y="1893"/>
                  </a:lnTo>
                  <a:cubicBezTo>
                    <a:pt x="7168" y="2131"/>
                    <a:pt x="7120" y="2357"/>
                    <a:pt x="7013" y="2560"/>
                  </a:cubicBezTo>
                  <a:cubicBezTo>
                    <a:pt x="7001" y="2584"/>
                    <a:pt x="7001" y="2608"/>
                    <a:pt x="7001" y="2643"/>
                  </a:cubicBezTo>
                  <a:lnTo>
                    <a:pt x="7001" y="3084"/>
                  </a:lnTo>
                  <a:cubicBezTo>
                    <a:pt x="7001" y="3512"/>
                    <a:pt x="6822" y="3917"/>
                    <a:pt x="6513" y="4203"/>
                  </a:cubicBezTo>
                  <a:cubicBezTo>
                    <a:pt x="6465" y="4227"/>
                    <a:pt x="6429" y="4274"/>
                    <a:pt x="6394" y="4310"/>
                  </a:cubicBezTo>
                  <a:cubicBezTo>
                    <a:pt x="6111" y="4514"/>
                    <a:pt x="5775" y="4621"/>
                    <a:pt x="5415" y="4621"/>
                  </a:cubicBezTo>
                  <a:cubicBezTo>
                    <a:pt x="5396" y="4621"/>
                    <a:pt x="5377" y="4620"/>
                    <a:pt x="5358" y="4620"/>
                  </a:cubicBezTo>
                  <a:cubicBezTo>
                    <a:pt x="4536" y="4560"/>
                    <a:pt x="3917" y="3858"/>
                    <a:pt x="3917" y="3024"/>
                  </a:cubicBezTo>
                  <a:lnTo>
                    <a:pt x="3917" y="2643"/>
                  </a:lnTo>
                  <a:cubicBezTo>
                    <a:pt x="3917" y="2608"/>
                    <a:pt x="3917" y="2596"/>
                    <a:pt x="3905" y="2560"/>
                  </a:cubicBezTo>
                  <a:cubicBezTo>
                    <a:pt x="3798" y="2357"/>
                    <a:pt x="3751" y="2131"/>
                    <a:pt x="3751" y="1893"/>
                  </a:cubicBezTo>
                  <a:lnTo>
                    <a:pt x="3751" y="1548"/>
                  </a:lnTo>
                  <a:cubicBezTo>
                    <a:pt x="3751" y="893"/>
                    <a:pt x="4286" y="357"/>
                    <a:pt x="4941" y="357"/>
                  </a:cubicBezTo>
                  <a:close/>
                  <a:moveTo>
                    <a:pt x="10013" y="2905"/>
                  </a:moveTo>
                  <a:lnTo>
                    <a:pt x="10013" y="3560"/>
                  </a:lnTo>
                  <a:cubicBezTo>
                    <a:pt x="10013" y="3667"/>
                    <a:pt x="9989" y="3774"/>
                    <a:pt x="9942" y="3870"/>
                  </a:cubicBezTo>
                  <a:lnTo>
                    <a:pt x="9870" y="4036"/>
                  </a:lnTo>
                  <a:cubicBezTo>
                    <a:pt x="9858" y="4048"/>
                    <a:pt x="9858" y="4084"/>
                    <a:pt x="9858" y="4108"/>
                  </a:cubicBezTo>
                  <a:lnTo>
                    <a:pt x="9858" y="4453"/>
                  </a:lnTo>
                  <a:cubicBezTo>
                    <a:pt x="9870" y="4679"/>
                    <a:pt x="9763" y="4882"/>
                    <a:pt x="9597" y="5048"/>
                  </a:cubicBezTo>
                  <a:cubicBezTo>
                    <a:pt x="9451" y="5205"/>
                    <a:pt x="9244" y="5288"/>
                    <a:pt x="9022" y="5288"/>
                  </a:cubicBezTo>
                  <a:cubicBezTo>
                    <a:pt x="9007" y="5288"/>
                    <a:pt x="8992" y="5287"/>
                    <a:pt x="8977" y="5286"/>
                  </a:cubicBezTo>
                  <a:cubicBezTo>
                    <a:pt x="8513" y="5275"/>
                    <a:pt x="8144" y="4870"/>
                    <a:pt x="8144" y="4382"/>
                  </a:cubicBezTo>
                  <a:lnTo>
                    <a:pt x="8144" y="4084"/>
                  </a:lnTo>
                  <a:cubicBezTo>
                    <a:pt x="8144" y="4048"/>
                    <a:pt x="8144" y="4036"/>
                    <a:pt x="8132" y="4012"/>
                  </a:cubicBezTo>
                  <a:lnTo>
                    <a:pt x="8025" y="3810"/>
                  </a:lnTo>
                  <a:cubicBezTo>
                    <a:pt x="8002" y="3741"/>
                    <a:pt x="7968" y="3672"/>
                    <a:pt x="7966" y="3582"/>
                  </a:cubicBezTo>
                  <a:lnTo>
                    <a:pt x="7966" y="3582"/>
                  </a:lnTo>
                  <a:cubicBezTo>
                    <a:pt x="7973" y="3196"/>
                    <a:pt x="8279" y="2905"/>
                    <a:pt x="8644" y="2905"/>
                  </a:cubicBezTo>
                  <a:close/>
                  <a:moveTo>
                    <a:pt x="1727" y="2893"/>
                  </a:moveTo>
                  <a:cubicBezTo>
                    <a:pt x="2000" y="2893"/>
                    <a:pt x="2250" y="3000"/>
                    <a:pt x="2441" y="3191"/>
                  </a:cubicBezTo>
                  <a:cubicBezTo>
                    <a:pt x="2643" y="3381"/>
                    <a:pt x="2739" y="3655"/>
                    <a:pt x="2774" y="3929"/>
                  </a:cubicBezTo>
                  <a:cubicBezTo>
                    <a:pt x="2774" y="4024"/>
                    <a:pt x="2786" y="4132"/>
                    <a:pt x="2786" y="4227"/>
                  </a:cubicBezTo>
                  <a:lnTo>
                    <a:pt x="2786" y="4262"/>
                  </a:lnTo>
                  <a:cubicBezTo>
                    <a:pt x="2608" y="3989"/>
                    <a:pt x="2358" y="3798"/>
                    <a:pt x="2000" y="3691"/>
                  </a:cubicBezTo>
                  <a:cubicBezTo>
                    <a:pt x="1753" y="3615"/>
                    <a:pt x="1520" y="3607"/>
                    <a:pt x="1431" y="3607"/>
                  </a:cubicBezTo>
                  <a:cubicBezTo>
                    <a:pt x="1409" y="3607"/>
                    <a:pt x="1396" y="3608"/>
                    <a:pt x="1393" y="3608"/>
                  </a:cubicBezTo>
                  <a:cubicBezTo>
                    <a:pt x="1346" y="3608"/>
                    <a:pt x="1310" y="3620"/>
                    <a:pt x="1286" y="3655"/>
                  </a:cubicBezTo>
                  <a:lnTo>
                    <a:pt x="1000" y="3953"/>
                  </a:lnTo>
                  <a:cubicBezTo>
                    <a:pt x="941" y="4012"/>
                    <a:pt x="941" y="4108"/>
                    <a:pt x="1000" y="4167"/>
                  </a:cubicBezTo>
                  <a:cubicBezTo>
                    <a:pt x="1030" y="4197"/>
                    <a:pt x="1072" y="4212"/>
                    <a:pt x="1113" y="4212"/>
                  </a:cubicBezTo>
                  <a:cubicBezTo>
                    <a:pt x="1155" y="4212"/>
                    <a:pt x="1197" y="4197"/>
                    <a:pt x="1226" y="4167"/>
                  </a:cubicBezTo>
                  <a:lnTo>
                    <a:pt x="1465" y="3917"/>
                  </a:lnTo>
                  <a:cubicBezTo>
                    <a:pt x="1667" y="3929"/>
                    <a:pt x="2322" y="4012"/>
                    <a:pt x="2572" y="4572"/>
                  </a:cubicBezTo>
                  <a:cubicBezTo>
                    <a:pt x="2500" y="4989"/>
                    <a:pt x="2143" y="5298"/>
                    <a:pt x="1727" y="5298"/>
                  </a:cubicBezTo>
                  <a:cubicBezTo>
                    <a:pt x="1250" y="5298"/>
                    <a:pt x="869" y="4917"/>
                    <a:pt x="869" y="4441"/>
                  </a:cubicBezTo>
                  <a:cubicBezTo>
                    <a:pt x="869" y="4346"/>
                    <a:pt x="798" y="4274"/>
                    <a:pt x="703" y="4274"/>
                  </a:cubicBezTo>
                  <a:lnTo>
                    <a:pt x="679" y="4274"/>
                  </a:lnTo>
                  <a:lnTo>
                    <a:pt x="679" y="4227"/>
                  </a:lnTo>
                  <a:cubicBezTo>
                    <a:pt x="679" y="4132"/>
                    <a:pt x="679" y="4024"/>
                    <a:pt x="691" y="3929"/>
                  </a:cubicBezTo>
                  <a:cubicBezTo>
                    <a:pt x="703" y="3655"/>
                    <a:pt x="822" y="3381"/>
                    <a:pt x="1012" y="3191"/>
                  </a:cubicBezTo>
                  <a:cubicBezTo>
                    <a:pt x="1215" y="3000"/>
                    <a:pt x="1465" y="2893"/>
                    <a:pt x="1727" y="2893"/>
                  </a:cubicBezTo>
                  <a:close/>
                  <a:moveTo>
                    <a:pt x="643" y="4882"/>
                  </a:moveTo>
                  <a:cubicBezTo>
                    <a:pt x="726" y="5096"/>
                    <a:pt x="881" y="5275"/>
                    <a:pt x="1060" y="5405"/>
                  </a:cubicBezTo>
                  <a:lnTo>
                    <a:pt x="1060" y="5596"/>
                  </a:lnTo>
                  <a:cubicBezTo>
                    <a:pt x="762" y="5501"/>
                    <a:pt x="619" y="5346"/>
                    <a:pt x="560" y="5275"/>
                  </a:cubicBezTo>
                  <a:cubicBezTo>
                    <a:pt x="595" y="5155"/>
                    <a:pt x="631" y="5036"/>
                    <a:pt x="643" y="4882"/>
                  </a:cubicBezTo>
                  <a:close/>
                  <a:moveTo>
                    <a:pt x="2798" y="4882"/>
                  </a:moveTo>
                  <a:cubicBezTo>
                    <a:pt x="2810" y="5024"/>
                    <a:pt x="2846" y="5155"/>
                    <a:pt x="2893" y="5263"/>
                  </a:cubicBezTo>
                  <a:cubicBezTo>
                    <a:pt x="2834" y="5346"/>
                    <a:pt x="2679" y="5477"/>
                    <a:pt x="2381" y="5596"/>
                  </a:cubicBezTo>
                  <a:lnTo>
                    <a:pt x="2381" y="5405"/>
                  </a:lnTo>
                  <a:cubicBezTo>
                    <a:pt x="2560" y="5275"/>
                    <a:pt x="2715" y="5096"/>
                    <a:pt x="2798" y="4882"/>
                  </a:cubicBezTo>
                  <a:close/>
                  <a:moveTo>
                    <a:pt x="6299" y="4727"/>
                  </a:moveTo>
                  <a:lnTo>
                    <a:pt x="6299" y="5001"/>
                  </a:lnTo>
                  <a:lnTo>
                    <a:pt x="5453" y="5596"/>
                  </a:lnTo>
                  <a:lnTo>
                    <a:pt x="4584" y="5024"/>
                  </a:lnTo>
                  <a:lnTo>
                    <a:pt x="4584" y="4727"/>
                  </a:lnTo>
                  <a:cubicBezTo>
                    <a:pt x="4810" y="4846"/>
                    <a:pt x="5060" y="4917"/>
                    <a:pt x="5322" y="4929"/>
                  </a:cubicBezTo>
                  <a:lnTo>
                    <a:pt x="5441" y="4929"/>
                  </a:lnTo>
                  <a:cubicBezTo>
                    <a:pt x="5739" y="4929"/>
                    <a:pt x="6037" y="4858"/>
                    <a:pt x="6299" y="4727"/>
                  </a:cubicBezTo>
                  <a:close/>
                  <a:moveTo>
                    <a:pt x="9347" y="5572"/>
                  </a:moveTo>
                  <a:lnTo>
                    <a:pt x="9347" y="5632"/>
                  </a:lnTo>
                  <a:cubicBezTo>
                    <a:pt x="9347" y="5656"/>
                    <a:pt x="9347" y="5691"/>
                    <a:pt x="9358" y="5715"/>
                  </a:cubicBezTo>
                  <a:lnTo>
                    <a:pt x="9001" y="6072"/>
                  </a:lnTo>
                  <a:lnTo>
                    <a:pt x="8644" y="5715"/>
                  </a:lnTo>
                  <a:cubicBezTo>
                    <a:pt x="8644" y="5691"/>
                    <a:pt x="8668" y="5656"/>
                    <a:pt x="8668" y="5632"/>
                  </a:cubicBezTo>
                  <a:lnTo>
                    <a:pt x="8668" y="5572"/>
                  </a:lnTo>
                  <a:cubicBezTo>
                    <a:pt x="8763" y="5596"/>
                    <a:pt x="8870" y="5632"/>
                    <a:pt x="8977" y="5632"/>
                  </a:cubicBezTo>
                  <a:lnTo>
                    <a:pt x="9001" y="5632"/>
                  </a:lnTo>
                  <a:cubicBezTo>
                    <a:pt x="9120" y="5632"/>
                    <a:pt x="9239" y="5620"/>
                    <a:pt x="9347" y="5572"/>
                  </a:cubicBezTo>
                  <a:close/>
                  <a:moveTo>
                    <a:pt x="2108" y="5572"/>
                  </a:moveTo>
                  <a:lnTo>
                    <a:pt x="2108" y="5739"/>
                  </a:lnTo>
                  <a:cubicBezTo>
                    <a:pt x="2108" y="5798"/>
                    <a:pt x="2119" y="5834"/>
                    <a:pt x="2143" y="5882"/>
                  </a:cubicBezTo>
                  <a:lnTo>
                    <a:pt x="1965" y="6013"/>
                  </a:lnTo>
                  <a:cubicBezTo>
                    <a:pt x="1899" y="6084"/>
                    <a:pt x="1816" y="6120"/>
                    <a:pt x="1731" y="6120"/>
                  </a:cubicBezTo>
                  <a:cubicBezTo>
                    <a:pt x="1646" y="6120"/>
                    <a:pt x="1560" y="6084"/>
                    <a:pt x="1488" y="6013"/>
                  </a:cubicBezTo>
                  <a:lnTo>
                    <a:pt x="1346" y="5882"/>
                  </a:lnTo>
                  <a:cubicBezTo>
                    <a:pt x="1369" y="5834"/>
                    <a:pt x="1381" y="5775"/>
                    <a:pt x="1381" y="5739"/>
                  </a:cubicBezTo>
                  <a:lnTo>
                    <a:pt x="1381" y="5572"/>
                  </a:lnTo>
                  <a:cubicBezTo>
                    <a:pt x="1488" y="5596"/>
                    <a:pt x="1607" y="5632"/>
                    <a:pt x="1750" y="5632"/>
                  </a:cubicBezTo>
                  <a:cubicBezTo>
                    <a:pt x="1857" y="5632"/>
                    <a:pt x="1977" y="5608"/>
                    <a:pt x="2108" y="5572"/>
                  </a:cubicBezTo>
                  <a:close/>
                  <a:moveTo>
                    <a:pt x="4465" y="5298"/>
                  </a:moveTo>
                  <a:lnTo>
                    <a:pt x="5215" y="5810"/>
                  </a:lnTo>
                  <a:lnTo>
                    <a:pt x="4810" y="6215"/>
                  </a:lnTo>
                  <a:lnTo>
                    <a:pt x="4798" y="6215"/>
                  </a:lnTo>
                  <a:lnTo>
                    <a:pt x="4310" y="5465"/>
                  </a:lnTo>
                  <a:lnTo>
                    <a:pt x="4465" y="5298"/>
                  </a:lnTo>
                  <a:close/>
                  <a:moveTo>
                    <a:pt x="6429" y="5298"/>
                  </a:moveTo>
                  <a:lnTo>
                    <a:pt x="6596" y="5465"/>
                  </a:lnTo>
                  <a:lnTo>
                    <a:pt x="6108" y="6215"/>
                  </a:lnTo>
                  <a:lnTo>
                    <a:pt x="6096" y="6215"/>
                  </a:lnTo>
                  <a:lnTo>
                    <a:pt x="5691" y="5810"/>
                  </a:lnTo>
                  <a:lnTo>
                    <a:pt x="6429" y="5298"/>
                  </a:lnTo>
                  <a:close/>
                  <a:moveTo>
                    <a:pt x="4905" y="0"/>
                  </a:moveTo>
                  <a:cubicBezTo>
                    <a:pt x="4072" y="0"/>
                    <a:pt x="3381" y="691"/>
                    <a:pt x="3381" y="1524"/>
                  </a:cubicBezTo>
                  <a:lnTo>
                    <a:pt x="3381" y="1869"/>
                  </a:lnTo>
                  <a:cubicBezTo>
                    <a:pt x="3381" y="2131"/>
                    <a:pt x="3441" y="2381"/>
                    <a:pt x="3548" y="2643"/>
                  </a:cubicBezTo>
                  <a:lnTo>
                    <a:pt x="3548" y="3000"/>
                  </a:lnTo>
                  <a:cubicBezTo>
                    <a:pt x="3548" y="3596"/>
                    <a:pt x="3810" y="4132"/>
                    <a:pt x="4227" y="4465"/>
                  </a:cubicBezTo>
                  <a:lnTo>
                    <a:pt x="4227" y="5001"/>
                  </a:lnTo>
                  <a:lnTo>
                    <a:pt x="3929" y="5322"/>
                  </a:lnTo>
                  <a:cubicBezTo>
                    <a:pt x="3905" y="5346"/>
                    <a:pt x="3893" y="5394"/>
                    <a:pt x="3893" y="5441"/>
                  </a:cubicBezTo>
                  <a:lnTo>
                    <a:pt x="2905" y="5798"/>
                  </a:lnTo>
                  <a:cubicBezTo>
                    <a:pt x="2834" y="5822"/>
                    <a:pt x="2774" y="5858"/>
                    <a:pt x="2715" y="5894"/>
                  </a:cubicBezTo>
                  <a:lnTo>
                    <a:pt x="2560" y="5822"/>
                  </a:lnTo>
                  <a:cubicBezTo>
                    <a:pt x="3024" y="5632"/>
                    <a:pt x="3155" y="5346"/>
                    <a:pt x="3179" y="5334"/>
                  </a:cubicBezTo>
                  <a:cubicBezTo>
                    <a:pt x="3203" y="5286"/>
                    <a:pt x="3203" y="5227"/>
                    <a:pt x="3179" y="5179"/>
                  </a:cubicBezTo>
                  <a:cubicBezTo>
                    <a:pt x="3060" y="4965"/>
                    <a:pt x="3036" y="4524"/>
                    <a:pt x="3036" y="4203"/>
                  </a:cubicBezTo>
                  <a:cubicBezTo>
                    <a:pt x="3036" y="4084"/>
                    <a:pt x="3036" y="3977"/>
                    <a:pt x="3024" y="3893"/>
                  </a:cubicBezTo>
                  <a:cubicBezTo>
                    <a:pt x="2965" y="3131"/>
                    <a:pt x="2405" y="2548"/>
                    <a:pt x="1691" y="2548"/>
                  </a:cubicBezTo>
                  <a:cubicBezTo>
                    <a:pt x="976" y="2548"/>
                    <a:pt x="393" y="3131"/>
                    <a:pt x="345" y="3893"/>
                  </a:cubicBezTo>
                  <a:cubicBezTo>
                    <a:pt x="345" y="3977"/>
                    <a:pt x="333" y="4084"/>
                    <a:pt x="333" y="4203"/>
                  </a:cubicBezTo>
                  <a:cubicBezTo>
                    <a:pt x="322" y="4548"/>
                    <a:pt x="298" y="4965"/>
                    <a:pt x="203" y="5179"/>
                  </a:cubicBezTo>
                  <a:cubicBezTo>
                    <a:pt x="167" y="5227"/>
                    <a:pt x="167" y="5286"/>
                    <a:pt x="203" y="5334"/>
                  </a:cubicBezTo>
                  <a:cubicBezTo>
                    <a:pt x="203" y="5346"/>
                    <a:pt x="345" y="5632"/>
                    <a:pt x="810" y="5822"/>
                  </a:cubicBezTo>
                  <a:lnTo>
                    <a:pt x="369" y="6037"/>
                  </a:lnTo>
                  <a:cubicBezTo>
                    <a:pt x="155" y="6156"/>
                    <a:pt x="0" y="6370"/>
                    <a:pt x="0" y="6632"/>
                  </a:cubicBezTo>
                  <a:lnTo>
                    <a:pt x="0" y="7799"/>
                  </a:lnTo>
                  <a:cubicBezTo>
                    <a:pt x="0" y="7894"/>
                    <a:pt x="72" y="7965"/>
                    <a:pt x="167" y="7965"/>
                  </a:cubicBezTo>
                  <a:cubicBezTo>
                    <a:pt x="250" y="7965"/>
                    <a:pt x="333" y="7894"/>
                    <a:pt x="333" y="7799"/>
                  </a:cubicBezTo>
                  <a:lnTo>
                    <a:pt x="333" y="6632"/>
                  </a:lnTo>
                  <a:cubicBezTo>
                    <a:pt x="333" y="6489"/>
                    <a:pt x="405" y="6370"/>
                    <a:pt x="524" y="6310"/>
                  </a:cubicBezTo>
                  <a:lnTo>
                    <a:pt x="1060" y="6048"/>
                  </a:lnTo>
                  <a:lnTo>
                    <a:pt x="1238" y="6227"/>
                  </a:lnTo>
                  <a:cubicBezTo>
                    <a:pt x="1369" y="6346"/>
                    <a:pt x="1536" y="6406"/>
                    <a:pt x="1703" y="6406"/>
                  </a:cubicBezTo>
                  <a:cubicBezTo>
                    <a:pt x="1857" y="6406"/>
                    <a:pt x="2024" y="6346"/>
                    <a:pt x="2155" y="6227"/>
                  </a:cubicBezTo>
                  <a:lnTo>
                    <a:pt x="2334" y="6048"/>
                  </a:lnTo>
                  <a:lnTo>
                    <a:pt x="2512" y="6132"/>
                  </a:lnTo>
                  <a:cubicBezTo>
                    <a:pt x="2441" y="6275"/>
                    <a:pt x="2381" y="6418"/>
                    <a:pt x="2381" y="6584"/>
                  </a:cubicBezTo>
                  <a:lnTo>
                    <a:pt x="2381" y="7799"/>
                  </a:lnTo>
                  <a:cubicBezTo>
                    <a:pt x="2381" y="7894"/>
                    <a:pt x="2453" y="7965"/>
                    <a:pt x="2548" y="7965"/>
                  </a:cubicBezTo>
                  <a:cubicBezTo>
                    <a:pt x="2631" y="7965"/>
                    <a:pt x="2715" y="7894"/>
                    <a:pt x="2715" y="7799"/>
                  </a:cubicBezTo>
                  <a:lnTo>
                    <a:pt x="2715" y="6584"/>
                  </a:lnTo>
                  <a:cubicBezTo>
                    <a:pt x="2715" y="6358"/>
                    <a:pt x="2846" y="6167"/>
                    <a:pt x="3048" y="6096"/>
                  </a:cubicBezTo>
                  <a:lnTo>
                    <a:pt x="4084" y="5715"/>
                  </a:lnTo>
                  <a:lnTo>
                    <a:pt x="4513" y="6358"/>
                  </a:lnTo>
                  <a:cubicBezTo>
                    <a:pt x="4572" y="6453"/>
                    <a:pt x="4655" y="6489"/>
                    <a:pt x="4751" y="6513"/>
                  </a:cubicBezTo>
                  <a:lnTo>
                    <a:pt x="4775" y="6513"/>
                  </a:lnTo>
                  <a:cubicBezTo>
                    <a:pt x="4870" y="6513"/>
                    <a:pt x="4941" y="6477"/>
                    <a:pt x="5013" y="6418"/>
                  </a:cubicBezTo>
                  <a:lnTo>
                    <a:pt x="5286" y="6156"/>
                  </a:lnTo>
                  <a:lnTo>
                    <a:pt x="5286" y="7799"/>
                  </a:lnTo>
                  <a:cubicBezTo>
                    <a:pt x="5286" y="7894"/>
                    <a:pt x="5358" y="7965"/>
                    <a:pt x="5453" y="7965"/>
                  </a:cubicBezTo>
                  <a:cubicBezTo>
                    <a:pt x="5537" y="7965"/>
                    <a:pt x="5608" y="7894"/>
                    <a:pt x="5608" y="7799"/>
                  </a:cubicBezTo>
                  <a:lnTo>
                    <a:pt x="5608" y="6156"/>
                  </a:lnTo>
                  <a:lnTo>
                    <a:pt x="5882" y="6418"/>
                  </a:lnTo>
                  <a:cubicBezTo>
                    <a:pt x="5941" y="6477"/>
                    <a:pt x="6025" y="6513"/>
                    <a:pt x="6120" y="6513"/>
                  </a:cubicBezTo>
                  <a:lnTo>
                    <a:pt x="6144" y="6513"/>
                  </a:lnTo>
                  <a:cubicBezTo>
                    <a:pt x="6251" y="6489"/>
                    <a:pt x="6322" y="6453"/>
                    <a:pt x="6382" y="6358"/>
                  </a:cubicBezTo>
                  <a:lnTo>
                    <a:pt x="6822" y="5715"/>
                  </a:lnTo>
                  <a:lnTo>
                    <a:pt x="7846" y="6096"/>
                  </a:lnTo>
                  <a:cubicBezTo>
                    <a:pt x="8049" y="6167"/>
                    <a:pt x="8192" y="6358"/>
                    <a:pt x="8192" y="6584"/>
                  </a:cubicBezTo>
                  <a:lnTo>
                    <a:pt x="8192" y="7799"/>
                  </a:lnTo>
                  <a:cubicBezTo>
                    <a:pt x="8192" y="7894"/>
                    <a:pt x="8263" y="7965"/>
                    <a:pt x="8346" y="7965"/>
                  </a:cubicBezTo>
                  <a:cubicBezTo>
                    <a:pt x="8442" y="7965"/>
                    <a:pt x="8513" y="7894"/>
                    <a:pt x="8513" y="7799"/>
                  </a:cubicBezTo>
                  <a:lnTo>
                    <a:pt x="8513" y="6584"/>
                  </a:lnTo>
                  <a:cubicBezTo>
                    <a:pt x="8513" y="6358"/>
                    <a:pt x="8430" y="6156"/>
                    <a:pt x="8275" y="6001"/>
                  </a:cubicBezTo>
                  <a:lnTo>
                    <a:pt x="8323" y="5989"/>
                  </a:lnTo>
                  <a:cubicBezTo>
                    <a:pt x="8370" y="5977"/>
                    <a:pt x="8406" y="5953"/>
                    <a:pt x="8465" y="5929"/>
                  </a:cubicBezTo>
                  <a:lnTo>
                    <a:pt x="8870" y="6334"/>
                  </a:lnTo>
                  <a:lnTo>
                    <a:pt x="8870" y="7787"/>
                  </a:lnTo>
                  <a:cubicBezTo>
                    <a:pt x="8870" y="7882"/>
                    <a:pt x="8942" y="7953"/>
                    <a:pt x="9037" y="7953"/>
                  </a:cubicBezTo>
                  <a:cubicBezTo>
                    <a:pt x="9120" y="7953"/>
                    <a:pt x="9204" y="7882"/>
                    <a:pt x="9204" y="7787"/>
                  </a:cubicBezTo>
                  <a:lnTo>
                    <a:pt x="9204" y="6334"/>
                  </a:lnTo>
                  <a:lnTo>
                    <a:pt x="9597" y="5929"/>
                  </a:lnTo>
                  <a:cubicBezTo>
                    <a:pt x="9620" y="5941"/>
                    <a:pt x="9644" y="5941"/>
                    <a:pt x="9680" y="5953"/>
                  </a:cubicBezTo>
                  <a:lnTo>
                    <a:pt x="10335" y="6156"/>
                  </a:lnTo>
                  <a:cubicBezTo>
                    <a:pt x="10478" y="6191"/>
                    <a:pt x="10585" y="6334"/>
                    <a:pt x="10585" y="6489"/>
                  </a:cubicBezTo>
                  <a:lnTo>
                    <a:pt x="10585" y="7799"/>
                  </a:lnTo>
                  <a:cubicBezTo>
                    <a:pt x="10585" y="7894"/>
                    <a:pt x="10656" y="7965"/>
                    <a:pt x="10751" y="7965"/>
                  </a:cubicBezTo>
                  <a:cubicBezTo>
                    <a:pt x="10835" y="7965"/>
                    <a:pt x="10906" y="7894"/>
                    <a:pt x="10906" y="7799"/>
                  </a:cubicBezTo>
                  <a:lnTo>
                    <a:pt x="10906" y="6489"/>
                  </a:lnTo>
                  <a:cubicBezTo>
                    <a:pt x="10871" y="6227"/>
                    <a:pt x="10656" y="5953"/>
                    <a:pt x="10382" y="5870"/>
                  </a:cubicBezTo>
                  <a:lnTo>
                    <a:pt x="9716" y="5679"/>
                  </a:lnTo>
                  <a:cubicBezTo>
                    <a:pt x="9692" y="5656"/>
                    <a:pt x="9680" y="5644"/>
                    <a:pt x="9680" y="5620"/>
                  </a:cubicBezTo>
                  <a:lnTo>
                    <a:pt x="9680" y="5394"/>
                  </a:lnTo>
                  <a:cubicBezTo>
                    <a:pt x="9739" y="5358"/>
                    <a:pt x="9787" y="5322"/>
                    <a:pt x="9823" y="5275"/>
                  </a:cubicBezTo>
                  <a:cubicBezTo>
                    <a:pt x="10049" y="5048"/>
                    <a:pt x="10180" y="4751"/>
                    <a:pt x="10180" y="4429"/>
                  </a:cubicBezTo>
                  <a:lnTo>
                    <a:pt x="10180" y="4132"/>
                  </a:lnTo>
                  <a:lnTo>
                    <a:pt x="10239" y="3989"/>
                  </a:lnTo>
                  <a:cubicBezTo>
                    <a:pt x="10323" y="3858"/>
                    <a:pt x="10347" y="3691"/>
                    <a:pt x="10347" y="3548"/>
                  </a:cubicBezTo>
                  <a:lnTo>
                    <a:pt x="10347" y="2727"/>
                  </a:lnTo>
                  <a:cubicBezTo>
                    <a:pt x="10347" y="2643"/>
                    <a:pt x="10275" y="2560"/>
                    <a:pt x="10180" y="2560"/>
                  </a:cubicBezTo>
                  <a:lnTo>
                    <a:pt x="8656" y="2560"/>
                  </a:lnTo>
                  <a:cubicBezTo>
                    <a:pt x="8096" y="2560"/>
                    <a:pt x="7644" y="3012"/>
                    <a:pt x="7644" y="3572"/>
                  </a:cubicBezTo>
                  <a:lnTo>
                    <a:pt x="7644" y="3596"/>
                  </a:lnTo>
                  <a:cubicBezTo>
                    <a:pt x="7644" y="3727"/>
                    <a:pt x="7668" y="3846"/>
                    <a:pt x="7727" y="3965"/>
                  </a:cubicBezTo>
                  <a:lnTo>
                    <a:pt x="7799" y="4132"/>
                  </a:lnTo>
                  <a:lnTo>
                    <a:pt x="7799" y="4382"/>
                  </a:lnTo>
                  <a:cubicBezTo>
                    <a:pt x="7799" y="4798"/>
                    <a:pt x="8013" y="5155"/>
                    <a:pt x="8311" y="5382"/>
                  </a:cubicBezTo>
                  <a:lnTo>
                    <a:pt x="8311" y="5596"/>
                  </a:lnTo>
                  <a:cubicBezTo>
                    <a:pt x="8311" y="5632"/>
                    <a:pt x="8311" y="5644"/>
                    <a:pt x="8180" y="5691"/>
                  </a:cubicBezTo>
                  <a:lnTo>
                    <a:pt x="7858" y="5775"/>
                  </a:lnTo>
                  <a:lnTo>
                    <a:pt x="6941" y="5441"/>
                  </a:lnTo>
                  <a:cubicBezTo>
                    <a:pt x="6941" y="5394"/>
                    <a:pt x="6930" y="5346"/>
                    <a:pt x="6894" y="5322"/>
                  </a:cubicBezTo>
                  <a:lnTo>
                    <a:pt x="6596" y="5001"/>
                  </a:lnTo>
                  <a:lnTo>
                    <a:pt x="6596" y="4489"/>
                  </a:lnTo>
                  <a:cubicBezTo>
                    <a:pt x="6632" y="4453"/>
                    <a:pt x="6656" y="4429"/>
                    <a:pt x="6691" y="4405"/>
                  </a:cubicBezTo>
                  <a:cubicBezTo>
                    <a:pt x="7061" y="4072"/>
                    <a:pt x="7263" y="3560"/>
                    <a:pt x="7263" y="3060"/>
                  </a:cubicBezTo>
                  <a:lnTo>
                    <a:pt x="7263" y="2643"/>
                  </a:lnTo>
                  <a:cubicBezTo>
                    <a:pt x="7382" y="2405"/>
                    <a:pt x="7430" y="2131"/>
                    <a:pt x="7430" y="1869"/>
                  </a:cubicBezTo>
                  <a:lnTo>
                    <a:pt x="7430" y="167"/>
                  </a:lnTo>
                  <a:cubicBezTo>
                    <a:pt x="7430" y="83"/>
                    <a:pt x="7358" y="0"/>
                    <a:pt x="7263" y="0"/>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6"/>
            <p:cNvSpPr/>
            <p:nvPr/>
          </p:nvSpPr>
          <p:spPr>
            <a:xfrm>
              <a:off x="5645669" y="3625759"/>
              <a:ext cx="10248" cy="42872"/>
            </a:xfrm>
            <a:custGeom>
              <a:rect b="b" l="l" r="r" t="t"/>
              <a:pathLst>
                <a:path extrusionOk="0" h="1347" w="322">
                  <a:moveTo>
                    <a:pt x="167" y="1"/>
                  </a:moveTo>
                  <a:cubicBezTo>
                    <a:pt x="72" y="1"/>
                    <a:pt x="0" y="72"/>
                    <a:pt x="0" y="167"/>
                  </a:cubicBezTo>
                  <a:lnTo>
                    <a:pt x="0" y="1179"/>
                  </a:lnTo>
                  <a:cubicBezTo>
                    <a:pt x="0" y="1263"/>
                    <a:pt x="72" y="1346"/>
                    <a:pt x="167" y="1346"/>
                  </a:cubicBezTo>
                  <a:cubicBezTo>
                    <a:pt x="251" y="1346"/>
                    <a:pt x="322" y="1263"/>
                    <a:pt x="322" y="1179"/>
                  </a:cubicBezTo>
                  <a:lnTo>
                    <a:pt x="322" y="167"/>
                  </a:lnTo>
                  <a:cubicBezTo>
                    <a:pt x="322" y="60"/>
                    <a:pt x="251" y="1"/>
                    <a:pt x="167" y="1"/>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6"/>
            <p:cNvSpPr/>
            <p:nvPr/>
          </p:nvSpPr>
          <p:spPr>
            <a:xfrm>
              <a:off x="5462247" y="3461115"/>
              <a:ext cx="86825" cy="29759"/>
            </a:xfrm>
            <a:custGeom>
              <a:rect b="b" l="l" r="r" t="t"/>
              <a:pathLst>
                <a:path extrusionOk="0" h="935" w="2728">
                  <a:moveTo>
                    <a:pt x="1094" y="0"/>
                  </a:moveTo>
                  <a:cubicBezTo>
                    <a:pt x="768" y="0"/>
                    <a:pt x="473" y="35"/>
                    <a:pt x="287" y="66"/>
                  </a:cubicBezTo>
                  <a:cubicBezTo>
                    <a:pt x="120" y="102"/>
                    <a:pt x="1" y="233"/>
                    <a:pt x="1" y="399"/>
                  </a:cubicBezTo>
                  <a:lnTo>
                    <a:pt x="1" y="768"/>
                  </a:lnTo>
                  <a:cubicBezTo>
                    <a:pt x="1" y="864"/>
                    <a:pt x="72" y="935"/>
                    <a:pt x="168" y="935"/>
                  </a:cubicBezTo>
                  <a:cubicBezTo>
                    <a:pt x="251" y="935"/>
                    <a:pt x="322" y="864"/>
                    <a:pt x="322" y="768"/>
                  </a:cubicBezTo>
                  <a:lnTo>
                    <a:pt x="322" y="399"/>
                  </a:lnTo>
                  <a:cubicBezTo>
                    <a:pt x="322" y="399"/>
                    <a:pt x="322" y="387"/>
                    <a:pt x="346" y="387"/>
                  </a:cubicBezTo>
                  <a:cubicBezTo>
                    <a:pt x="498" y="361"/>
                    <a:pt x="764" y="327"/>
                    <a:pt x="1063" y="327"/>
                  </a:cubicBezTo>
                  <a:cubicBezTo>
                    <a:pt x="1162" y="327"/>
                    <a:pt x="1266" y="331"/>
                    <a:pt x="1370" y="340"/>
                  </a:cubicBezTo>
                  <a:cubicBezTo>
                    <a:pt x="1858" y="364"/>
                    <a:pt x="2215" y="506"/>
                    <a:pt x="2442" y="709"/>
                  </a:cubicBezTo>
                  <a:cubicBezTo>
                    <a:pt x="2471" y="739"/>
                    <a:pt x="2513" y="753"/>
                    <a:pt x="2555" y="753"/>
                  </a:cubicBezTo>
                  <a:cubicBezTo>
                    <a:pt x="2596" y="753"/>
                    <a:pt x="2638" y="739"/>
                    <a:pt x="2668" y="709"/>
                  </a:cubicBezTo>
                  <a:cubicBezTo>
                    <a:pt x="2727" y="637"/>
                    <a:pt x="2727" y="530"/>
                    <a:pt x="2656" y="471"/>
                  </a:cubicBezTo>
                  <a:cubicBezTo>
                    <a:pt x="2283" y="97"/>
                    <a:pt x="1643" y="0"/>
                    <a:pt x="1094" y="0"/>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6"/>
            <p:cNvSpPr/>
            <p:nvPr/>
          </p:nvSpPr>
          <p:spPr>
            <a:xfrm>
              <a:off x="5441050" y="3636389"/>
              <a:ext cx="10248" cy="32241"/>
            </a:xfrm>
            <a:custGeom>
              <a:rect b="b" l="l" r="r" t="t"/>
              <a:pathLst>
                <a:path extrusionOk="0" h="1013" w="322">
                  <a:moveTo>
                    <a:pt x="167" y="0"/>
                  </a:moveTo>
                  <a:cubicBezTo>
                    <a:pt x="72" y="0"/>
                    <a:pt x="0" y="71"/>
                    <a:pt x="0" y="155"/>
                  </a:cubicBezTo>
                  <a:lnTo>
                    <a:pt x="0" y="845"/>
                  </a:lnTo>
                  <a:cubicBezTo>
                    <a:pt x="0" y="929"/>
                    <a:pt x="72" y="1012"/>
                    <a:pt x="167" y="1012"/>
                  </a:cubicBezTo>
                  <a:cubicBezTo>
                    <a:pt x="250" y="1012"/>
                    <a:pt x="322" y="929"/>
                    <a:pt x="322" y="845"/>
                  </a:cubicBezTo>
                  <a:lnTo>
                    <a:pt x="322" y="155"/>
                  </a:lnTo>
                  <a:cubicBezTo>
                    <a:pt x="310" y="71"/>
                    <a:pt x="250" y="0"/>
                    <a:pt x="167" y="0"/>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6"/>
            <p:cNvSpPr/>
            <p:nvPr/>
          </p:nvSpPr>
          <p:spPr>
            <a:xfrm>
              <a:off x="5559257" y="3636389"/>
              <a:ext cx="10662" cy="32241"/>
            </a:xfrm>
            <a:custGeom>
              <a:rect b="b" l="l" r="r" t="t"/>
              <a:pathLst>
                <a:path extrusionOk="0" h="1013" w="335">
                  <a:moveTo>
                    <a:pt x="168" y="0"/>
                  </a:moveTo>
                  <a:cubicBezTo>
                    <a:pt x="84" y="0"/>
                    <a:pt x="1" y="71"/>
                    <a:pt x="1" y="155"/>
                  </a:cubicBezTo>
                  <a:lnTo>
                    <a:pt x="1" y="845"/>
                  </a:lnTo>
                  <a:cubicBezTo>
                    <a:pt x="1" y="929"/>
                    <a:pt x="84" y="1012"/>
                    <a:pt x="168" y="1012"/>
                  </a:cubicBezTo>
                  <a:cubicBezTo>
                    <a:pt x="263" y="1012"/>
                    <a:pt x="334" y="929"/>
                    <a:pt x="334" y="845"/>
                  </a:cubicBezTo>
                  <a:lnTo>
                    <a:pt x="334" y="155"/>
                  </a:lnTo>
                  <a:cubicBezTo>
                    <a:pt x="334" y="71"/>
                    <a:pt x="263" y="0"/>
                    <a:pt x="168" y="0"/>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9900"/>
        </a:solidFill>
      </p:bgPr>
    </p:bg>
    <p:spTree>
      <p:nvGrpSpPr>
        <p:cNvPr id="1081" name="Shape 1081"/>
        <p:cNvGrpSpPr/>
        <p:nvPr/>
      </p:nvGrpSpPr>
      <p:grpSpPr>
        <a:xfrm>
          <a:off x="0" y="0"/>
          <a:ext cx="0" cy="0"/>
          <a:chOff x="0" y="0"/>
          <a:chExt cx="0" cy="0"/>
        </a:xfrm>
      </p:grpSpPr>
      <p:pic>
        <p:nvPicPr>
          <p:cNvPr id="1082" name="Google Shape;1082;p44"/>
          <p:cNvPicPr preferRelativeResize="0"/>
          <p:nvPr/>
        </p:nvPicPr>
        <p:blipFill>
          <a:blip r:embed="rId3">
            <a:alphaModFix/>
          </a:blip>
          <a:stretch>
            <a:fillRect/>
          </a:stretch>
        </p:blipFill>
        <p:spPr>
          <a:xfrm rot="5400000">
            <a:off x="377625" y="2945022"/>
            <a:ext cx="1820826" cy="2576054"/>
          </a:xfrm>
          <a:prstGeom prst="rect">
            <a:avLst/>
          </a:prstGeom>
          <a:noFill/>
          <a:ln>
            <a:noFill/>
          </a:ln>
        </p:spPr>
      </p:pic>
      <p:sp>
        <p:nvSpPr>
          <p:cNvPr id="1083" name="Google Shape;1083;p44"/>
          <p:cNvSpPr txBox="1"/>
          <p:nvPr/>
        </p:nvSpPr>
        <p:spPr>
          <a:xfrm>
            <a:off x="975" y="0"/>
            <a:ext cx="9144000" cy="145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Staatliches"/>
                <a:ea typeface="Staatliches"/>
                <a:cs typeface="Staatliches"/>
                <a:sym typeface="Staatliches"/>
              </a:rPr>
              <a:t>SUDDIVISIONE DELLE </a:t>
            </a:r>
            <a:endParaRPr sz="4800">
              <a:solidFill>
                <a:srgbClr val="FFFFFF"/>
              </a:solidFill>
              <a:latin typeface="Staatliches"/>
              <a:ea typeface="Staatliches"/>
              <a:cs typeface="Staatliches"/>
              <a:sym typeface="Staatliches"/>
            </a:endParaRPr>
          </a:p>
          <a:p>
            <a:pPr indent="0" lvl="0" marL="0" rtl="0" algn="ctr">
              <a:spcBef>
                <a:spcPts val="0"/>
              </a:spcBef>
              <a:spcAft>
                <a:spcPts val="0"/>
              </a:spcAft>
              <a:buNone/>
            </a:pPr>
            <a:r>
              <a:rPr lang="en" sz="4800">
                <a:solidFill>
                  <a:srgbClr val="FFFFFF"/>
                </a:solidFill>
                <a:latin typeface="Staatliches"/>
                <a:ea typeface="Staatliches"/>
                <a:cs typeface="Staatliches"/>
                <a:sym typeface="Staatliches"/>
              </a:rPr>
              <a:t>ORE rendicontate</a:t>
            </a:r>
            <a:endParaRPr sz="4800">
              <a:solidFill>
                <a:srgbClr val="FFFFFF"/>
              </a:solidFill>
              <a:latin typeface="Staatliches"/>
              <a:ea typeface="Staatliches"/>
              <a:cs typeface="Staatliches"/>
              <a:sym typeface="Staatliches"/>
            </a:endParaRPr>
          </a:p>
        </p:txBody>
      </p:sp>
      <p:pic>
        <p:nvPicPr>
          <p:cNvPr id="1084" name="Google Shape;1084;p44"/>
          <p:cNvPicPr preferRelativeResize="0"/>
          <p:nvPr/>
        </p:nvPicPr>
        <p:blipFill>
          <a:blip r:embed="rId4">
            <a:alphaModFix/>
          </a:blip>
          <a:stretch>
            <a:fillRect/>
          </a:stretch>
        </p:blipFill>
        <p:spPr>
          <a:xfrm>
            <a:off x="710438" y="1535813"/>
            <a:ext cx="7723125" cy="2944125"/>
          </a:xfrm>
          <a:prstGeom prst="rect">
            <a:avLst/>
          </a:prstGeom>
          <a:noFill/>
          <a:ln>
            <a:noFill/>
          </a:ln>
        </p:spPr>
      </p:pic>
      <p:sp>
        <p:nvSpPr>
          <p:cNvPr id="1085" name="Google Shape;1085;p44"/>
          <p:cNvSpPr txBox="1"/>
          <p:nvPr/>
        </p:nvSpPr>
        <p:spPr>
          <a:xfrm>
            <a:off x="2546625" y="4394950"/>
            <a:ext cx="3994800" cy="748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500"/>
              </a:spcBef>
              <a:spcAft>
                <a:spcPts val="0"/>
              </a:spcAft>
              <a:buNone/>
            </a:pPr>
            <a:r>
              <a:rPr lang="en" sz="1200">
                <a:solidFill>
                  <a:srgbClr val="FFFFFF"/>
                </a:solidFill>
                <a:latin typeface="Muli"/>
                <a:ea typeface="Muli"/>
                <a:cs typeface="Muli"/>
                <a:sym typeface="Muli"/>
              </a:rPr>
              <a:t>*Diagramma fondato su una base di 103 ore a persona rendicontate</a:t>
            </a:r>
            <a:endParaRPr sz="1200">
              <a:solidFill>
                <a:srgbClr val="FFFFFF"/>
              </a:solidFill>
              <a:latin typeface="Muli"/>
              <a:ea typeface="Muli"/>
              <a:cs typeface="Muli"/>
              <a:sym typeface="Muli"/>
            </a:endParaRPr>
          </a:p>
        </p:txBody>
      </p:sp>
      <p:pic>
        <p:nvPicPr>
          <p:cNvPr id="1086" name="Google Shape;1086;p44"/>
          <p:cNvPicPr preferRelativeResize="0"/>
          <p:nvPr/>
        </p:nvPicPr>
        <p:blipFill>
          <a:blip r:embed="rId5">
            <a:alphaModFix/>
          </a:blip>
          <a:stretch>
            <a:fillRect/>
          </a:stretch>
        </p:blipFill>
        <p:spPr>
          <a:xfrm>
            <a:off x="7493150" y="23950"/>
            <a:ext cx="1624200" cy="1568883"/>
          </a:xfrm>
          <a:prstGeom prst="rect">
            <a:avLst/>
          </a:prstGeom>
          <a:noFill/>
          <a:ln>
            <a:noFill/>
          </a:ln>
        </p:spPr>
      </p:pic>
      <p:sp>
        <p:nvSpPr>
          <p:cNvPr id="1087" name="Google Shape;1087;p44"/>
          <p:cNvSpPr txBox="1"/>
          <p:nvPr>
            <p:ph idx="12" type="sldNum"/>
          </p:nvPr>
        </p:nvSpPr>
        <p:spPr>
          <a:xfrm>
            <a:off x="7738912" y="4749850"/>
            <a:ext cx="13665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solidFill>
                  <a:schemeClr val="lt2"/>
                </a:solidFill>
              </a:rPr>
              <a:t>/23</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9900"/>
        </a:solidFill>
      </p:bgPr>
    </p:bg>
    <p:spTree>
      <p:nvGrpSpPr>
        <p:cNvPr id="1091" name="Shape 1091"/>
        <p:cNvGrpSpPr/>
        <p:nvPr/>
      </p:nvGrpSpPr>
      <p:grpSpPr>
        <a:xfrm>
          <a:off x="0" y="0"/>
          <a:ext cx="0" cy="0"/>
          <a:chOff x="0" y="0"/>
          <a:chExt cx="0" cy="0"/>
        </a:xfrm>
      </p:grpSpPr>
      <p:sp>
        <p:nvSpPr>
          <p:cNvPr id="1092" name="Google Shape;1092;p45"/>
          <p:cNvSpPr txBox="1"/>
          <p:nvPr/>
        </p:nvSpPr>
        <p:spPr>
          <a:xfrm>
            <a:off x="1612363" y="0"/>
            <a:ext cx="5919300" cy="94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Staatliches"/>
                <a:ea typeface="Staatliches"/>
                <a:cs typeface="Staatliches"/>
                <a:sym typeface="Staatliches"/>
              </a:rPr>
              <a:t>CONSUNTIVO DI PERIODO PERIODO</a:t>
            </a:r>
            <a:endParaRPr sz="4800">
              <a:solidFill>
                <a:srgbClr val="FFFFFF"/>
              </a:solidFill>
              <a:latin typeface="Staatliches"/>
              <a:ea typeface="Staatliches"/>
              <a:cs typeface="Staatliches"/>
              <a:sym typeface="Staatliches"/>
            </a:endParaRPr>
          </a:p>
        </p:txBody>
      </p:sp>
      <p:graphicFrame>
        <p:nvGraphicFramePr>
          <p:cNvPr id="1093" name="Google Shape;1093;p45"/>
          <p:cNvGraphicFramePr/>
          <p:nvPr/>
        </p:nvGraphicFramePr>
        <p:xfrm>
          <a:off x="1684388" y="948575"/>
          <a:ext cx="3000000" cy="3000000"/>
        </p:xfrm>
        <a:graphic>
          <a:graphicData uri="http://schemas.openxmlformats.org/drawingml/2006/table">
            <a:tbl>
              <a:tblPr>
                <a:noFill/>
                <a:tableStyleId>{680CB56E-5678-4CD7-9820-D03FB975BD38}</a:tableStyleId>
              </a:tblPr>
              <a:tblGrid>
                <a:gridCol w="1925075"/>
                <a:gridCol w="1925075"/>
                <a:gridCol w="1925075"/>
              </a:tblGrid>
              <a:tr h="320925">
                <a:tc>
                  <a:txBody>
                    <a:bodyPr/>
                    <a:lstStyle/>
                    <a:p>
                      <a:pPr indent="0" lvl="0" marL="0" rtl="0" algn="ctr">
                        <a:spcBef>
                          <a:spcPts val="0"/>
                        </a:spcBef>
                        <a:spcAft>
                          <a:spcPts val="0"/>
                        </a:spcAft>
                        <a:buNone/>
                      </a:pPr>
                      <a:r>
                        <a:rPr b="1" lang="en"/>
                        <a:t>RUOLO</a:t>
                      </a:r>
                      <a:endParaRPr b="1"/>
                    </a:p>
                  </a:txBody>
                  <a:tcPr marT="91425" marB="91425" marR="91425" marL="91425">
                    <a:solidFill>
                      <a:srgbClr val="F1C232"/>
                    </a:solidFill>
                  </a:tcPr>
                </a:tc>
                <a:tc>
                  <a:txBody>
                    <a:bodyPr/>
                    <a:lstStyle/>
                    <a:p>
                      <a:pPr indent="0" lvl="0" marL="0" rtl="0" algn="ctr">
                        <a:spcBef>
                          <a:spcPts val="0"/>
                        </a:spcBef>
                        <a:spcAft>
                          <a:spcPts val="0"/>
                        </a:spcAft>
                        <a:buNone/>
                      </a:pPr>
                      <a:r>
                        <a:rPr b="1" lang="en"/>
                        <a:t>ORE</a:t>
                      </a:r>
                      <a:endParaRPr b="1"/>
                    </a:p>
                  </a:txBody>
                  <a:tcPr marT="91425" marB="91425" marR="91425" marL="91425">
                    <a:solidFill>
                      <a:srgbClr val="F1C232"/>
                    </a:solidFill>
                  </a:tcPr>
                </a:tc>
                <a:tc>
                  <a:txBody>
                    <a:bodyPr/>
                    <a:lstStyle/>
                    <a:p>
                      <a:pPr indent="0" lvl="0" marL="0" rtl="0" algn="ctr">
                        <a:spcBef>
                          <a:spcPts val="0"/>
                        </a:spcBef>
                        <a:spcAft>
                          <a:spcPts val="0"/>
                        </a:spcAft>
                        <a:buNone/>
                      </a:pPr>
                      <a:r>
                        <a:rPr b="1" lang="en"/>
                        <a:t>COSTO</a:t>
                      </a:r>
                      <a:endParaRPr b="1"/>
                    </a:p>
                  </a:txBody>
                  <a:tcPr marT="91425" marB="91425" marR="91425" marL="91425">
                    <a:solidFill>
                      <a:srgbClr val="F1C232"/>
                    </a:solidFill>
                  </a:tcPr>
                </a:tc>
              </a:tr>
              <a:tr h="320925">
                <a:tc>
                  <a:txBody>
                    <a:bodyPr/>
                    <a:lstStyle/>
                    <a:p>
                      <a:pPr indent="0" lvl="0" marL="0" rtl="0" algn="ctr">
                        <a:spcBef>
                          <a:spcPts val="0"/>
                        </a:spcBef>
                        <a:spcAft>
                          <a:spcPts val="0"/>
                        </a:spcAft>
                        <a:buNone/>
                      </a:pPr>
                      <a:r>
                        <a:rPr lang="en"/>
                        <a:t>Responsabile</a:t>
                      </a:r>
                      <a:endParaRPr/>
                    </a:p>
                  </a:txBody>
                  <a:tcPr marT="91425" marB="91425" marR="91425" marL="91425">
                    <a:solidFill>
                      <a:srgbClr val="FFD966"/>
                    </a:solidFill>
                  </a:tcPr>
                </a:tc>
                <a:tc>
                  <a:txBody>
                    <a:bodyPr/>
                    <a:lstStyle/>
                    <a:p>
                      <a:pPr indent="0" lvl="0" marL="0" rtl="0" algn="ctr">
                        <a:spcBef>
                          <a:spcPts val="0"/>
                        </a:spcBef>
                        <a:spcAft>
                          <a:spcPts val="0"/>
                        </a:spcAft>
                        <a:buNone/>
                      </a:pPr>
                      <a:r>
                        <a:rPr lang="en"/>
                        <a:t>34</a:t>
                      </a:r>
                      <a:endParaRPr/>
                    </a:p>
                  </a:txBody>
                  <a:tcPr marT="91425" marB="91425" marR="91425" marL="91425">
                    <a:solidFill>
                      <a:srgbClr val="FFD966"/>
                    </a:solidFill>
                  </a:tcPr>
                </a:tc>
                <a:tc>
                  <a:txBody>
                    <a:bodyPr/>
                    <a:lstStyle/>
                    <a:p>
                      <a:pPr indent="0" lvl="0" marL="0" rtl="0" algn="ctr">
                        <a:spcBef>
                          <a:spcPts val="0"/>
                        </a:spcBef>
                        <a:spcAft>
                          <a:spcPts val="0"/>
                        </a:spcAft>
                        <a:buNone/>
                      </a:pPr>
                      <a:r>
                        <a:rPr lang="en"/>
                        <a:t>1020€</a:t>
                      </a:r>
                      <a:endParaRPr/>
                    </a:p>
                  </a:txBody>
                  <a:tcPr marT="91425" marB="91425" marR="91425" marL="91425">
                    <a:solidFill>
                      <a:srgbClr val="FFD966"/>
                    </a:solidFill>
                  </a:tcPr>
                </a:tc>
              </a:tr>
              <a:tr h="320925">
                <a:tc>
                  <a:txBody>
                    <a:bodyPr/>
                    <a:lstStyle/>
                    <a:p>
                      <a:pPr indent="0" lvl="0" marL="0" rtl="0" algn="ctr">
                        <a:spcBef>
                          <a:spcPts val="0"/>
                        </a:spcBef>
                        <a:spcAft>
                          <a:spcPts val="0"/>
                        </a:spcAft>
                        <a:buNone/>
                      </a:pPr>
                      <a:r>
                        <a:rPr lang="en"/>
                        <a:t>Amministratore</a:t>
                      </a:r>
                      <a:endParaRPr/>
                    </a:p>
                  </a:txBody>
                  <a:tcPr marT="91425" marB="91425" marR="91425" marL="91425">
                    <a:solidFill>
                      <a:srgbClr val="FFE599"/>
                    </a:solidFill>
                  </a:tcPr>
                </a:tc>
                <a:tc>
                  <a:txBody>
                    <a:bodyPr/>
                    <a:lstStyle/>
                    <a:p>
                      <a:pPr indent="0" lvl="0" marL="0" rtl="0" algn="ctr">
                        <a:spcBef>
                          <a:spcPts val="0"/>
                        </a:spcBef>
                        <a:spcAft>
                          <a:spcPts val="0"/>
                        </a:spcAft>
                        <a:buNone/>
                      </a:pPr>
                      <a:r>
                        <a:rPr lang="en"/>
                        <a:t>41 (+13)</a:t>
                      </a:r>
                      <a:endParaRPr/>
                    </a:p>
                  </a:txBody>
                  <a:tcPr marT="91425" marB="91425" marR="91425" marL="91425">
                    <a:solidFill>
                      <a:srgbClr val="FFE599"/>
                    </a:solidFill>
                  </a:tcPr>
                </a:tc>
                <a:tc>
                  <a:txBody>
                    <a:bodyPr/>
                    <a:lstStyle/>
                    <a:p>
                      <a:pPr indent="0" lvl="0" marL="0" rtl="0" algn="ctr">
                        <a:spcBef>
                          <a:spcPts val="0"/>
                        </a:spcBef>
                        <a:spcAft>
                          <a:spcPts val="0"/>
                        </a:spcAft>
                        <a:buNone/>
                      </a:pPr>
                      <a:r>
                        <a:rPr lang="en"/>
                        <a:t>820€ (+260€)</a:t>
                      </a:r>
                      <a:endParaRPr/>
                    </a:p>
                  </a:txBody>
                  <a:tcPr marT="91425" marB="91425" marR="91425" marL="91425">
                    <a:solidFill>
                      <a:srgbClr val="FFE599"/>
                    </a:solidFill>
                  </a:tcPr>
                </a:tc>
              </a:tr>
              <a:tr h="320925">
                <a:tc>
                  <a:txBody>
                    <a:bodyPr/>
                    <a:lstStyle/>
                    <a:p>
                      <a:pPr indent="0" lvl="0" marL="0" rtl="0" algn="ctr">
                        <a:spcBef>
                          <a:spcPts val="0"/>
                        </a:spcBef>
                        <a:spcAft>
                          <a:spcPts val="0"/>
                        </a:spcAft>
                        <a:buNone/>
                      </a:pPr>
                      <a:r>
                        <a:rPr lang="en"/>
                        <a:t>Analista</a:t>
                      </a:r>
                      <a:endParaRPr/>
                    </a:p>
                  </a:txBody>
                  <a:tcPr marT="91425" marB="91425" marR="91425" marL="91425">
                    <a:solidFill>
                      <a:srgbClr val="FFD966"/>
                    </a:solidFill>
                  </a:tcPr>
                </a:tc>
                <a:tc>
                  <a:txBody>
                    <a:bodyPr/>
                    <a:lstStyle/>
                    <a:p>
                      <a:pPr indent="0" lvl="0" marL="0" rtl="0" algn="ctr">
                        <a:spcBef>
                          <a:spcPts val="0"/>
                        </a:spcBef>
                        <a:spcAft>
                          <a:spcPts val="0"/>
                        </a:spcAft>
                        <a:buNone/>
                      </a:pPr>
                      <a:r>
                        <a:rPr lang="en"/>
                        <a:t>107 (+8)</a:t>
                      </a:r>
                      <a:endParaRPr/>
                    </a:p>
                  </a:txBody>
                  <a:tcPr marT="91425" marB="91425" marR="91425" marL="91425">
                    <a:solidFill>
                      <a:srgbClr val="FFD966"/>
                    </a:solidFill>
                  </a:tcPr>
                </a:tc>
                <a:tc>
                  <a:txBody>
                    <a:bodyPr/>
                    <a:lstStyle/>
                    <a:p>
                      <a:pPr indent="0" lvl="0" marL="0" rtl="0" algn="ctr">
                        <a:spcBef>
                          <a:spcPts val="0"/>
                        </a:spcBef>
                        <a:spcAft>
                          <a:spcPts val="0"/>
                        </a:spcAft>
                        <a:buNone/>
                      </a:pPr>
                      <a:r>
                        <a:rPr lang="en"/>
                        <a:t>2675€ (+200€)</a:t>
                      </a:r>
                      <a:endParaRPr/>
                    </a:p>
                  </a:txBody>
                  <a:tcPr marT="91425" marB="91425" marR="91425" marL="91425">
                    <a:solidFill>
                      <a:srgbClr val="FFD966"/>
                    </a:solidFill>
                  </a:tcPr>
                </a:tc>
              </a:tr>
              <a:tr h="320925">
                <a:tc>
                  <a:txBody>
                    <a:bodyPr/>
                    <a:lstStyle/>
                    <a:p>
                      <a:pPr indent="0" lvl="0" marL="0" rtl="0" algn="ctr">
                        <a:spcBef>
                          <a:spcPts val="0"/>
                        </a:spcBef>
                        <a:spcAft>
                          <a:spcPts val="0"/>
                        </a:spcAft>
                        <a:buNone/>
                      </a:pPr>
                      <a:r>
                        <a:rPr lang="en"/>
                        <a:t>Progettista</a:t>
                      </a:r>
                      <a:endParaRPr/>
                    </a:p>
                  </a:txBody>
                  <a:tcPr marT="91425" marB="91425" marR="91425" marL="91425">
                    <a:solidFill>
                      <a:srgbClr val="FFE599"/>
                    </a:solidFill>
                  </a:tcPr>
                </a:tc>
                <a:tc>
                  <a:txBody>
                    <a:bodyPr/>
                    <a:lstStyle/>
                    <a:p>
                      <a:pPr indent="0" lvl="0" marL="0" rtl="0" algn="ctr">
                        <a:spcBef>
                          <a:spcPts val="0"/>
                        </a:spcBef>
                        <a:spcAft>
                          <a:spcPts val="0"/>
                        </a:spcAft>
                        <a:buNone/>
                      </a:pPr>
                      <a:r>
                        <a:rPr lang="en"/>
                        <a:t>24</a:t>
                      </a:r>
                      <a:endParaRPr/>
                    </a:p>
                  </a:txBody>
                  <a:tcPr marT="91425" marB="91425" marR="91425" marL="91425">
                    <a:solidFill>
                      <a:srgbClr val="FFE599"/>
                    </a:solidFill>
                  </a:tcPr>
                </a:tc>
                <a:tc>
                  <a:txBody>
                    <a:bodyPr/>
                    <a:lstStyle/>
                    <a:p>
                      <a:pPr indent="0" lvl="0" marL="0" rtl="0" algn="ctr">
                        <a:spcBef>
                          <a:spcPts val="0"/>
                        </a:spcBef>
                        <a:spcAft>
                          <a:spcPts val="0"/>
                        </a:spcAft>
                        <a:buNone/>
                      </a:pPr>
                      <a:r>
                        <a:rPr lang="en"/>
                        <a:t>528€</a:t>
                      </a:r>
                      <a:endParaRPr/>
                    </a:p>
                  </a:txBody>
                  <a:tcPr marT="91425" marB="91425" marR="91425" marL="91425">
                    <a:solidFill>
                      <a:srgbClr val="FFE599"/>
                    </a:solidFill>
                  </a:tcPr>
                </a:tc>
              </a:tr>
              <a:tr h="320925">
                <a:tc>
                  <a:txBody>
                    <a:bodyPr/>
                    <a:lstStyle/>
                    <a:p>
                      <a:pPr indent="0" lvl="0" marL="0" rtl="0" algn="ctr">
                        <a:spcBef>
                          <a:spcPts val="0"/>
                        </a:spcBef>
                        <a:spcAft>
                          <a:spcPts val="0"/>
                        </a:spcAft>
                        <a:buNone/>
                      </a:pPr>
                      <a:r>
                        <a:rPr lang="en"/>
                        <a:t>Programmatore</a:t>
                      </a:r>
                      <a:endParaRPr/>
                    </a:p>
                  </a:txBody>
                  <a:tcPr marT="91425" marB="91425" marR="91425" marL="91425">
                    <a:solidFill>
                      <a:srgbClr val="FFD966"/>
                    </a:solidFill>
                  </a:tcPr>
                </a:tc>
                <a:tc>
                  <a:txBody>
                    <a:bodyPr/>
                    <a:lstStyle/>
                    <a:p>
                      <a:pPr indent="0" lvl="0" marL="0" rtl="0" algn="ctr">
                        <a:spcBef>
                          <a:spcPts val="0"/>
                        </a:spcBef>
                        <a:spcAft>
                          <a:spcPts val="0"/>
                        </a:spcAft>
                        <a:buNone/>
                      </a:pPr>
                      <a:r>
                        <a:rPr lang="en"/>
                        <a:t>0</a:t>
                      </a:r>
                      <a:endParaRPr/>
                    </a:p>
                  </a:txBody>
                  <a:tcPr marT="91425" marB="91425" marR="91425" marL="91425">
                    <a:solidFill>
                      <a:srgbClr val="FFD966"/>
                    </a:solidFill>
                  </a:tcPr>
                </a:tc>
                <a:tc>
                  <a:txBody>
                    <a:bodyPr/>
                    <a:lstStyle/>
                    <a:p>
                      <a:pPr indent="0" lvl="0" marL="0" rtl="0" algn="ctr">
                        <a:spcBef>
                          <a:spcPts val="0"/>
                        </a:spcBef>
                        <a:spcAft>
                          <a:spcPts val="0"/>
                        </a:spcAft>
                        <a:buNone/>
                      </a:pPr>
                      <a:r>
                        <a:rPr lang="en"/>
                        <a:t>0€</a:t>
                      </a:r>
                      <a:endParaRPr/>
                    </a:p>
                  </a:txBody>
                  <a:tcPr marT="91425" marB="91425" marR="91425" marL="91425">
                    <a:solidFill>
                      <a:srgbClr val="FFD966"/>
                    </a:solidFill>
                  </a:tcPr>
                </a:tc>
              </a:tr>
              <a:tr h="320925">
                <a:tc>
                  <a:txBody>
                    <a:bodyPr/>
                    <a:lstStyle/>
                    <a:p>
                      <a:pPr indent="0" lvl="0" marL="0" rtl="0" algn="ctr">
                        <a:spcBef>
                          <a:spcPts val="0"/>
                        </a:spcBef>
                        <a:spcAft>
                          <a:spcPts val="0"/>
                        </a:spcAft>
                        <a:buNone/>
                      </a:pPr>
                      <a:r>
                        <a:rPr lang="en"/>
                        <a:t>Verificatore</a:t>
                      </a:r>
                      <a:endParaRPr/>
                    </a:p>
                  </a:txBody>
                  <a:tcPr marT="91425" marB="91425" marR="91425" marL="91425">
                    <a:solidFill>
                      <a:srgbClr val="FFE599"/>
                    </a:solidFill>
                  </a:tcPr>
                </a:tc>
                <a:tc>
                  <a:txBody>
                    <a:bodyPr/>
                    <a:lstStyle/>
                    <a:p>
                      <a:pPr indent="0" lvl="0" marL="0" rtl="0" algn="ctr">
                        <a:spcBef>
                          <a:spcPts val="0"/>
                        </a:spcBef>
                        <a:spcAft>
                          <a:spcPts val="0"/>
                        </a:spcAft>
                        <a:buNone/>
                      </a:pPr>
                      <a:r>
                        <a:rPr lang="en"/>
                        <a:t>82 (+9)</a:t>
                      </a:r>
                      <a:endParaRPr/>
                    </a:p>
                  </a:txBody>
                  <a:tcPr marT="91425" marB="91425" marR="91425" marL="91425">
                    <a:solidFill>
                      <a:srgbClr val="FFE599"/>
                    </a:solidFill>
                  </a:tcPr>
                </a:tc>
                <a:tc>
                  <a:txBody>
                    <a:bodyPr/>
                    <a:lstStyle/>
                    <a:p>
                      <a:pPr indent="0" lvl="0" marL="0" rtl="0" algn="ctr">
                        <a:spcBef>
                          <a:spcPts val="0"/>
                        </a:spcBef>
                        <a:spcAft>
                          <a:spcPts val="0"/>
                        </a:spcAft>
                        <a:buNone/>
                      </a:pPr>
                      <a:r>
                        <a:rPr lang="en"/>
                        <a:t>1230€ (+135€)</a:t>
                      </a:r>
                      <a:endParaRPr/>
                    </a:p>
                  </a:txBody>
                  <a:tcPr marT="91425" marB="91425" marR="91425" marL="91425">
                    <a:solidFill>
                      <a:srgbClr val="FFE599"/>
                    </a:solidFill>
                  </a:tcPr>
                </a:tc>
              </a:tr>
              <a:tr h="320925">
                <a:tc>
                  <a:txBody>
                    <a:bodyPr/>
                    <a:lstStyle/>
                    <a:p>
                      <a:pPr indent="0" lvl="0" marL="0" rtl="0" algn="ctr">
                        <a:spcBef>
                          <a:spcPts val="0"/>
                        </a:spcBef>
                        <a:spcAft>
                          <a:spcPts val="0"/>
                        </a:spcAft>
                        <a:buNone/>
                      </a:pPr>
                      <a:r>
                        <a:rPr b="1" lang="en"/>
                        <a:t>Totale preventivo</a:t>
                      </a:r>
                      <a:endParaRPr b="1"/>
                    </a:p>
                  </a:txBody>
                  <a:tcPr marT="91425" marB="91425" marR="91425" marL="91425">
                    <a:solidFill>
                      <a:srgbClr val="FFD966"/>
                    </a:solidFill>
                  </a:tcPr>
                </a:tc>
                <a:tc>
                  <a:txBody>
                    <a:bodyPr/>
                    <a:lstStyle/>
                    <a:p>
                      <a:pPr indent="0" lvl="0" marL="0" rtl="0" algn="ctr">
                        <a:spcBef>
                          <a:spcPts val="0"/>
                        </a:spcBef>
                        <a:spcAft>
                          <a:spcPts val="0"/>
                        </a:spcAft>
                        <a:buNone/>
                      </a:pPr>
                      <a:r>
                        <a:rPr b="1" lang="en"/>
                        <a:t>288</a:t>
                      </a:r>
                      <a:endParaRPr b="1"/>
                    </a:p>
                  </a:txBody>
                  <a:tcPr marT="91425" marB="91425" marR="91425" marL="91425">
                    <a:solidFill>
                      <a:srgbClr val="FFD966"/>
                    </a:solidFill>
                  </a:tcPr>
                </a:tc>
                <a:tc>
                  <a:txBody>
                    <a:bodyPr/>
                    <a:lstStyle/>
                    <a:p>
                      <a:pPr indent="0" lvl="0" marL="0" rtl="0" algn="ctr">
                        <a:spcBef>
                          <a:spcPts val="0"/>
                        </a:spcBef>
                        <a:spcAft>
                          <a:spcPts val="0"/>
                        </a:spcAft>
                        <a:buNone/>
                      </a:pPr>
                      <a:r>
                        <a:rPr b="1" lang="en"/>
                        <a:t>6273€</a:t>
                      </a:r>
                      <a:endParaRPr b="1"/>
                    </a:p>
                  </a:txBody>
                  <a:tcPr marT="91425" marB="91425" marR="91425" marL="91425">
                    <a:solidFill>
                      <a:srgbClr val="FFD966"/>
                    </a:solidFill>
                  </a:tcPr>
                </a:tc>
              </a:tr>
              <a:tr h="320925">
                <a:tc>
                  <a:txBody>
                    <a:bodyPr/>
                    <a:lstStyle/>
                    <a:p>
                      <a:pPr indent="0" lvl="0" marL="0" rtl="0" algn="ctr">
                        <a:spcBef>
                          <a:spcPts val="0"/>
                        </a:spcBef>
                        <a:spcAft>
                          <a:spcPts val="0"/>
                        </a:spcAft>
                        <a:buNone/>
                      </a:pPr>
                      <a:r>
                        <a:rPr b="1" lang="en"/>
                        <a:t>Totale consuntivo</a:t>
                      </a:r>
                      <a:endParaRPr b="1"/>
                    </a:p>
                  </a:txBody>
                  <a:tcPr marT="91425" marB="91425" marR="91425" marL="91425">
                    <a:solidFill>
                      <a:srgbClr val="FFE599"/>
                    </a:solidFill>
                  </a:tcPr>
                </a:tc>
                <a:tc>
                  <a:txBody>
                    <a:bodyPr/>
                    <a:lstStyle/>
                    <a:p>
                      <a:pPr indent="0" lvl="0" marL="0" rtl="0" algn="ctr">
                        <a:spcBef>
                          <a:spcPts val="0"/>
                        </a:spcBef>
                        <a:spcAft>
                          <a:spcPts val="0"/>
                        </a:spcAft>
                        <a:buNone/>
                      </a:pPr>
                      <a:r>
                        <a:rPr b="1" lang="en"/>
                        <a:t>318</a:t>
                      </a:r>
                      <a:endParaRPr b="1"/>
                    </a:p>
                  </a:txBody>
                  <a:tcPr marT="91425" marB="91425" marR="91425" marL="91425">
                    <a:solidFill>
                      <a:srgbClr val="FFE599"/>
                    </a:solidFill>
                  </a:tcPr>
                </a:tc>
                <a:tc>
                  <a:txBody>
                    <a:bodyPr/>
                    <a:lstStyle/>
                    <a:p>
                      <a:pPr indent="0" lvl="0" marL="0" rtl="0" algn="ctr">
                        <a:spcBef>
                          <a:spcPts val="0"/>
                        </a:spcBef>
                        <a:spcAft>
                          <a:spcPts val="0"/>
                        </a:spcAft>
                        <a:buNone/>
                      </a:pPr>
                      <a:r>
                        <a:rPr b="1" lang="en"/>
                        <a:t>6868€</a:t>
                      </a:r>
                      <a:endParaRPr b="1"/>
                    </a:p>
                  </a:txBody>
                  <a:tcPr marT="91425" marB="91425" marR="91425" marL="91425">
                    <a:solidFill>
                      <a:srgbClr val="FFE599"/>
                    </a:solidFill>
                  </a:tcPr>
                </a:tc>
              </a:tr>
              <a:tr h="320925">
                <a:tc>
                  <a:txBody>
                    <a:bodyPr/>
                    <a:lstStyle/>
                    <a:p>
                      <a:pPr indent="0" lvl="0" marL="0" rtl="0" algn="ctr">
                        <a:spcBef>
                          <a:spcPts val="0"/>
                        </a:spcBef>
                        <a:spcAft>
                          <a:spcPts val="0"/>
                        </a:spcAft>
                        <a:buNone/>
                      </a:pPr>
                      <a:r>
                        <a:rPr b="1" lang="en"/>
                        <a:t>Differenza</a:t>
                      </a:r>
                      <a:endParaRPr b="1"/>
                    </a:p>
                  </a:txBody>
                  <a:tcPr marT="91425" marB="91425" marR="91425" marL="91425">
                    <a:solidFill>
                      <a:srgbClr val="FFD966"/>
                    </a:solidFill>
                  </a:tcPr>
                </a:tc>
                <a:tc>
                  <a:txBody>
                    <a:bodyPr/>
                    <a:lstStyle/>
                    <a:p>
                      <a:pPr indent="0" lvl="0" marL="0" rtl="0" algn="ctr">
                        <a:spcBef>
                          <a:spcPts val="0"/>
                        </a:spcBef>
                        <a:spcAft>
                          <a:spcPts val="0"/>
                        </a:spcAft>
                        <a:buNone/>
                      </a:pPr>
                      <a:r>
                        <a:rPr b="1" lang="en"/>
                        <a:t>+30</a:t>
                      </a:r>
                      <a:endParaRPr b="1"/>
                    </a:p>
                  </a:txBody>
                  <a:tcPr marT="91425" marB="91425" marR="91425" marL="91425">
                    <a:solidFill>
                      <a:srgbClr val="FFD966"/>
                    </a:solidFill>
                  </a:tcPr>
                </a:tc>
                <a:tc>
                  <a:txBody>
                    <a:bodyPr/>
                    <a:lstStyle/>
                    <a:p>
                      <a:pPr indent="0" lvl="0" marL="0" rtl="0" algn="ctr">
                        <a:spcBef>
                          <a:spcPts val="0"/>
                        </a:spcBef>
                        <a:spcAft>
                          <a:spcPts val="0"/>
                        </a:spcAft>
                        <a:buNone/>
                      </a:pPr>
                      <a:r>
                        <a:rPr b="1" lang="en"/>
                        <a:t>+595€</a:t>
                      </a:r>
                      <a:endParaRPr b="1"/>
                    </a:p>
                  </a:txBody>
                  <a:tcPr marT="91425" marB="91425" marR="91425" marL="91425">
                    <a:solidFill>
                      <a:srgbClr val="FFD966"/>
                    </a:solidFill>
                  </a:tcPr>
                </a:tc>
              </a:tr>
            </a:tbl>
          </a:graphicData>
        </a:graphic>
      </p:graphicFrame>
      <p:pic>
        <p:nvPicPr>
          <p:cNvPr id="1094" name="Google Shape;1094;p45"/>
          <p:cNvPicPr preferRelativeResize="0"/>
          <p:nvPr/>
        </p:nvPicPr>
        <p:blipFill>
          <a:blip r:embed="rId3">
            <a:alphaModFix/>
          </a:blip>
          <a:stretch>
            <a:fillRect/>
          </a:stretch>
        </p:blipFill>
        <p:spPr>
          <a:xfrm>
            <a:off x="7416950" y="100150"/>
            <a:ext cx="1624200" cy="1568883"/>
          </a:xfrm>
          <a:prstGeom prst="rect">
            <a:avLst/>
          </a:prstGeom>
          <a:noFill/>
          <a:ln>
            <a:noFill/>
          </a:ln>
        </p:spPr>
      </p:pic>
      <p:sp>
        <p:nvSpPr>
          <p:cNvPr id="1095" name="Google Shape;1095;p45"/>
          <p:cNvSpPr txBox="1"/>
          <p:nvPr>
            <p:ph idx="12" type="sldNum"/>
          </p:nvPr>
        </p:nvSpPr>
        <p:spPr>
          <a:xfrm>
            <a:off x="8172794" y="4749850"/>
            <a:ext cx="932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solidFill>
                  <a:schemeClr val="lt2"/>
                </a:solidFill>
              </a:rPr>
              <a:t>/23</a:t>
            </a:r>
            <a:endParaRPr/>
          </a:p>
        </p:txBody>
      </p:sp>
      <p:pic>
        <p:nvPicPr>
          <p:cNvPr id="1096" name="Google Shape;1096;p45"/>
          <p:cNvPicPr preferRelativeResize="0"/>
          <p:nvPr/>
        </p:nvPicPr>
        <p:blipFill>
          <a:blip r:embed="rId4">
            <a:alphaModFix/>
          </a:blip>
          <a:stretch>
            <a:fillRect/>
          </a:stretch>
        </p:blipFill>
        <p:spPr>
          <a:xfrm>
            <a:off x="-201237" y="2062250"/>
            <a:ext cx="1820848" cy="2991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9900"/>
        </a:solidFill>
      </p:bgPr>
    </p:bg>
    <p:spTree>
      <p:nvGrpSpPr>
        <p:cNvPr id="1100" name="Shape 1100"/>
        <p:cNvGrpSpPr/>
        <p:nvPr/>
      </p:nvGrpSpPr>
      <p:grpSpPr>
        <a:xfrm>
          <a:off x="0" y="0"/>
          <a:ext cx="0" cy="0"/>
          <a:chOff x="0" y="0"/>
          <a:chExt cx="0" cy="0"/>
        </a:xfrm>
      </p:grpSpPr>
      <p:sp>
        <p:nvSpPr>
          <p:cNvPr id="1101" name="Google Shape;1101;p46"/>
          <p:cNvSpPr txBox="1"/>
          <p:nvPr/>
        </p:nvSpPr>
        <p:spPr>
          <a:xfrm>
            <a:off x="2348450" y="47275"/>
            <a:ext cx="4328100" cy="62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Staatliches"/>
                <a:ea typeface="Staatliches"/>
                <a:cs typeface="Staatliches"/>
                <a:sym typeface="Staatliches"/>
              </a:rPr>
              <a:t>PREVENTIVO</a:t>
            </a:r>
            <a:endParaRPr sz="4800">
              <a:solidFill>
                <a:srgbClr val="FFFFFF"/>
              </a:solidFill>
              <a:latin typeface="Staatliches"/>
              <a:ea typeface="Staatliches"/>
              <a:cs typeface="Staatliches"/>
              <a:sym typeface="Staatliches"/>
            </a:endParaRPr>
          </a:p>
        </p:txBody>
      </p:sp>
      <p:graphicFrame>
        <p:nvGraphicFramePr>
          <p:cNvPr id="1102" name="Google Shape;1102;p46"/>
          <p:cNvGraphicFramePr/>
          <p:nvPr/>
        </p:nvGraphicFramePr>
        <p:xfrm>
          <a:off x="1684388" y="948575"/>
          <a:ext cx="3000000" cy="3000000"/>
        </p:xfrm>
        <a:graphic>
          <a:graphicData uri="http://schemas.openxmlformats.org/drawingml/2006/table">
            <a:tbl>
              <a:tblPr>
                <a:noFill/>
                <a:tableStyleId>{680CB56E-5678-4CD7-9820-D03FB975BD38}</a:tableStyleId>
              </a:tblPr>
              <a:tblGrid>
                <a:gridCol w="1925075"/>
                <a:gridCol w="1925075"/>
                <a:gridCol w="1925075"/>
              </a:tblGrid>
              <a:tr h="320925">
                <a:tc>
                  <a:txBody>
                    <a:bodyPr/>
                    <a:lstStyle/>
                    <a:p>
                      <a:pPr indent="0" lvl="0" marL="0" rtl="0" algn="ctr">
                        <a:spcBef>
                          <a:spcPts val="0"/>
                        </a:spcBef>
                        <a:spcAft>
                          <a:spcPts val="0"/>
                        </a:spcAft>
                        <a:buNone/>
                      </a:pPr>
                      <a:r>
                        <a:rPr b="1" lang="en"/>
                        <a:t>RUOLO</a:t>
                      </a:r>
                      <a:endParaRPr b="1"/>
                    </a:p>
                  </a:txBody>
                  <a:tcPr marT="91425" marB="91425" marR="91425" marL="91425">
                    <a:solidFill>
                      <a:srgbClr val="F1C232"/>
                    </a:solidFill>
                  </a:tcPr>
                </a:tc>
                <a:tc>
                  <a:txBody>
                    <a:bodyPr/>
                    <a:lstStyle/>
                    <a:p>
                      <a:pPr indent="0" lvl="0" marL="0" rtl="0" algn="ctr">
                        <a:spcBef>
                          <a:spcPts val="0"/>
                        </a:spcBef>
                        <a:spcAft>
                          <a:spcPts val="0"/>
                        </a:spcAft>
                        <a:buNone/>
                      </a:pPr>
                      <a:r>
                        <a:rPr b="1" lang="en"/>
                        <a:t>ORE</a:t>
                      </a:r>
                      <a:endParaRPr b="1"/>
                    </a:p>
                  </a:txBody>
                  <a:tcPr marT="91425" marB="91425" marR="91425" marL="91425">
                    <a:solidFill>
                      <a:srgbClr val="F1C232"/>
                    </a:solidFill>
                  </a:tcPr>
                </a:tc>
                <a:tc>
                  <a:txBody>
                    <a:bodyPr/>
                    <a:lstStyle/>
                    <a:p>
                      <a:pPr indent="0" lvl="0" marL="0" rtl="0" algn="ctr">
                        <a:spcBef>
                          <a:spcPts val="0"/>
                        </a:spcBef>
                        <a:spcAft>
                          <a:spcPts val="0"/>
                        </a:spcAft>
                        <a:buNone/>
                      </a:pPr>
                      <a:r>
                        <a:rPr b="1" lang="en"/>
                        <a:t>COSTO</a:t>
                      </a:r>
                      <a:endParaRPr b="1"/>
                    </a:p>
                  </a:txBody>
                  <a:tcPr marT="91425" marB="91425" marR="91425" marL="91425">
                    <a:solidFill>
                      <a:srgbClr val="F1C232"/>
                    </a:solidFill>
                  </a:tcPr>
                </a:tc>
              </a:tr>
              <a:tr h="320925">
                <a:tc>
                  <a:txBody>
                    <a:bodyPr/>
                    <a:lstStyle/>
                    <a:p>
                      <a:pPr indent="0" lvl="0" marL="0" rtl="0" algn="ctr">
                        <a:spcBef>
                          <a:spcPts val="0"/>
                        </a:spcBef>
                        <a:spcAft>
                          <a:spcPts val="0"/>
                        </a:spcAft>
                        <a:buNone/>
                      </a:pPr>
                      <a:r>
                        <a:rPr lang="en"/>
                        <a:t>Responsabile</a:t>
                      </a:r>
                      <a:endParaRPr/>
                    </a:p>
                  </a:txBody>
                  <a:tcPr marT="91425" marB="91425" marR="91425" marL="91425">
                    <a:solidFill>
                      <a:srgbClr val="FFD966"/>
                    </a:solidFill>
                  </a:tcPr>
                </a:tc>
                <a:tc>
                  <a:txBody>
                    <a:bodyPr/>
                    <a:lstStyle/>
                    <a:p>
                      <a:pPr indent="0" lvl="0" marL="0" rtl="0" algn="ctr">
                        <a:spcBef>
                          <a:spcPts val="0"/>
                        </a:spcBef>
                        <a:spcAft>
                          <a:spcPts val="0"/>
                        </a:spcAft>
                        <a:buNone/>
                      </a:pPr>
                      <a:r>
                        <a:rPr lang="en"/>
                        <a:t>50</a:t>
                      </a:r>
                      <a:endParaRPr/>
                    </a:p>
                  </a:txBody>
                  <a:tcPr marT="91425" marB="91425" marR="91425" marL="91425">
                    <a:solidFill>
                      <a:srgbClr val="FFD966"/>
                    </a:solidFill>
                  </a:tcPr>
                </a:tc>
                <a:tc>
                  <a:txBody>
                    <a:bodyPr/>
                    <a:lstStyle/>
                    <a:p>
                      <a:pPr indent="0" lvl="0" marL="0" rtl="0" algn="ctr">
                        <a:spcBef>
                          <a:spcPts val="0"/>
                        </a:spcBef>
                        <a:spcAft>
                          <a:spcPts val="0"/>
                        </a:spcAft>
                        <a:buNone/>
                      </a:pPr>
                      <a:r>
                        <a:rPr lang="en"/>
                        <a:t>1500</a:t>
                      </a:r>
                      <a:r>
                        <a:rPr lang="en"/>
                        <a:t>€</a:t>
                      </a:r>
                      <a:endParaRPr/>
                    </a:p>
                  </a:txBody>
                  <a:tcPr marT="91425" marB="91425" marR="91425" marL="91425">
                    <a:solidFill>
                      <a:srgbClr val="FFD966"/>
                    </a:solidFill>
                  </a:tcPr>
                </a:tc>
              </a:tr>
              <a:tr h="320925">
                <a:tc>
                  <a:txBody>
                    <a:bodyPr/>
                    <a:lstStyle/>
                    <a:p>
                      <a:pPr indent="0" lvl="0" marL="0" rtl="0" algn="ctr">
                        <a:spcBef>
                          <a:spcPts val="0"/>
                        </a:spcBef>
                        <a:spcAft>
                          <a:spcPts val="0"/>
                        </a:spcAft>
                        <a:buNone/>
                      </a:pPr>
                      <a:r>
                        <a:rPr lang="en"/>
                        <a:t>Amministratore</a:t>
                      </a:r>
                      <a:endParaRPr/>
                    </a:p>
                  </a:txBody>
                  <a:tcPr marT="91425" marB="91425" marR="91425" marL="91425">
                    <a:solidFill>
                      <a:srgbClr val="FFE599"/>
                    </a:solidFill>
                  </a:tcPr>
                </a:tc>
                <a:tc>
                  <a:txBody>
                    <a:bodyPr/>
                    <a:lstStyle/>
                    <a:p>
                      <a:pPr indent="0" lvl="0" marL="0" rtl="0" algn="ctr">
                        <a:spcBef>
                          <a:spcPts val="0"/>
                        </a:spcBef>
                        <a:spcAft>
                          <a:spcPts val="0"/>
                        </a:spcAft>
                        <a:buNone/>
                      </a:pPr>
                      <a:r>
                        <a:rPr lang="en"/>
                        <a:t>66</a:t>
                      </a:r>
                      <a:endParaRPr/>
                    </a:p>
                  </a:txBody>
                  <a:tcPr marT="91425" marB="91425" marR="91425" marL="91425">
                    <a:solidFill>
                      <a:srgbClr val="FFE599"/>
                    </a:solidFill>
                  </a:tcPr>
                </a:tc>
                <a:tc>
                  <a:txBody>
                    <a:bodyPr/>
                    <a:lstStyle/>
                    <a:p>
                      <a:pPr indent="0" lvl="0" marL="0" rtl="0" algn="ctr">
                        <a:spcBef>
                          <a:spcPts val="0"/>
                        </a:spcBef>
                        <a:spcAft>
                          <a:spcPts val="0"/>
                        </a:spcAft>
                        <a:buNone/>
                      </a:pPr>
                      <a:r>
                        <a:rPr lang="en"/>
                        <a:t>1320</a:t>
                      </a:r>
                      <a:r>
                        <a:rPr lang="en"/>
                        <a:t>€</a:t>
                      </a:r>
                      <a:endParaRPr/>
                    </a:p>
                  </a:txBody>
                  <a:tcPr marT="91425" marB="91425" marR="91425" marL="91425">
                    <a:solidFill>
                      <a:srgbClr val="FFE599"/>
                    </a:solidFill>
                  </a:tcPr>
                </a:tc>
              </a:tr>
              <a:tr h="320925">
                <a:tc>
                  <a:txBody>
                    <a:bodyPr/>
                    <a:lstStyle/>
                    <a:p>
                      <a:pPr indent="0" lvl="0" marL="0" rtl="0" algn="ctr">
                        <a:spcBef>
                          <a:spcPts val="0"/>
                        </a:spcBef>
                        <a:spcAft>
                          <a:spcPts val="0"/>
                        </a:spcAft>
                        <a:buNone/>
                      </a:pPr>
                      <a:r>
                        <a:rPr lang="en"/>
                        <a:t>Analista</a:t>
                      </a:r>
                      <a:endParaRPr/>
                    </a:p>
                  </a:txBody>
                  <a:tcPr marT="91425" marB="91425" marR="91425" marL="91425">
                    <a:solidFill>
                      <a:srgbClr val="FFD966"/>
                    </a:solidFill>
                  </a:tcPr>
                </a:tc>
                <a:tc>
                  <a:txBody>
                    <a:bodyPr/>
                    <a:lstStyle/>
                    <a:p>
                      <a:pPr indent="0" lvl="0" marL="0" rtl="0" algn="ctr">
                        <a:spcBef>
                          <a:spcPts val="0"/>
                        </a:spcBef>
                        <a:spcAft>
                          <a:spcPts val="0"/>
                        </a:spcAft>
                        <a:buNone/>
                      </a:pPr>
                      <a:r>
                        <a:rPr lang="en"/>
                        <a:t>35</a:t>
                      </a:r>
                      <a:endParaRPr/>
                    </a:p>
                  </a:txBody>
                  <a:tcPr marT="91425" marB="91425" marR="91425" marL="91425">
                    <a:solidFill>
                      <a:srgbClr val="FFD966"/>
                    </a:solidFill>
                  </a:tcPr>
                </a:tc>
                <a:tc>
                  <a:txBody>
                    <a:bodyPr/>
                    <a:lstStyle/>
                    <a:p>
                      <a:pPr indent="0" lvl="0" marL="0" rtl="0" algn="ctr">
                        <a:spcBef>
                          <a:spcPts val="0"/>
                        </a:spcBef>
                        <a:spcAft>
                          <a:spcPts val="0"/>
                        </a:spcAft>
                        <a:buNone/>
                      </a:pPr>
                      <a:r>
                        <a:rPr lang="en"/>
                        <a:t>875€</a:t>
                      </a:r>
                      <a:endParaRPr/>
                    </a:p>
                  </a:txBody>
                  <a:tcPr marT="91425" marB="91425" marR="91425" marL="91425">
                    <a:solidFill>
                      <a:srgbClr val="FFD966"/>
                    </a:solidFill>
                  </a:tcPr>
                </a:tc>
              </a:tr>
              <a:tr h="320925">
                <a:tc>
                  <a:txBody>
                    <a:bodyPr/>
                    <a:lstStyle/>
                    <a:p>
                      <a:pPr indent="0" lvl="0" marL="0" rtl="0" algn="ctr">
                        <a:spcBef>
                          <a:spcPts val="0"/>
                        </a:spcBef>
                        <a:spcAft>
                          <a:spcPts val="0"/>
                        </a:spcAft>
                        <a:buNone/>
                      </a:pPr>
                      <a:r>
                        <a:rPr lang="en"/>
                        <a:t>Progettista</a:t>
                      </a:r>
                      <a:endParaRPr/>
                    </a:p>
                  </a:txBody>
                  <a:tcPr marT="91425" marB="91425" marR="91425" marL="91425">
                    <a:solidFill>
                      <a:srgbClr val="FFE599"/>
                    </a:solidFill>
                  </a:tcPr>
                </a:tc>
                <a:tc>
                  <a:txBody>
                    <a:bodyPr/>
                    <a:lstStyle/>
                    <a:p>
                      <a:pPr indent="0" lvl="0" marL="0" rtl="0" algn="ctr">
                        <a:spcBef>
                          <a:spcPts val="0"/>
                        </a:spcBef>
                        <a:spcAft>
                          <a:spcPts val="0"/>
                        </a:spcAft>
                        <a:buNone/>
                      </a:pPr>
                      <a:r>
                        <a:rPr lang="en"/>
                        <a:t>145</a:t>
                      </a:r>
                      <a:endParaRPr/>
                    </a:p>
                  </a:txBody>
                  <a:tcPr marT="91425" marB="91425" marR="91425" marL="91425">
                    <a:solidFill>
                      <a:srgbClr val="FFE599"/>
                    </a:solidFill>
                  </a:tcPr>
                </a:tc>
                <a:tc>
                  <a:txBody>
                    <a:bodyPr/>
                    <a:lstStyle/>
                    <a:p>
                      <a:pPr indent="0" lvl="0" marL="0" rtl="0" algn="ctr">
                        <a:spcBef>
                          <a:spcPts val="0"/>
                        </a:spcBef>
                        <a:spcAft>
                          <a:spcPts val="0"/>
                        </a:spcAft>
                        <a:buNone/>
                      </a:pPr>
                      <a:r>
                        <a:rPr lang="en"/>
                        <a:t>3190€</a:t>
                      </a:r>
                      <a:endParaRPr/>
                    </a:p>
                  </a:txBody>
                  <a:tcPr marT="91425" marB="91425" marR="91425" marL="91425">
                    <a:solidFill>
                      <a:srgbClr val="FFE599"/>
                    </a:solidFill>
                  </a:tcPr>
                </a:tc>
              </a:tr>
              <a:tr h="320925">
                <a:tc>
                  <a:txBody>
                    <a:bodyPr/>
                    <a:lstStyle/>
                    <a:p>
                      <a:pPr indent="0" lvl="0" marL="0" rtl="0" algn="ctr">
                        <a:spcBef>
                          <a:spcPts val="0"/>
                        </a:spcBef>
                        <a:spcAft>
                          <a:spcPts val="0"/>
                        </a:spcAft>
                        <a:buNone/>
                      </a:pPr>
                      <a:r>
                        <a:rPr lang="en"/>
                        <a:t>Programmatore</a:t>
                      </a:r>
                      <a:endParaRPr/>
                    </a:p>
                  </a:txBody>
                  <a:tcPr marT="91425" marB="91425" marR="91425" marL="91425">
                    <a:solidFill>
                      <a:srgbClr val="FFD966"/>
                    </a:solidFill>
                  </a:tcPr>
                </a:tc>
                <a:tc>
                  <a:txBody>
                    <a:bodyPr/>
                    <a:lstStyle/>
                    <a:p>
                      <a:pPr indent="0" lvl="0" marL="0" rtl="0" algn="ctr">
                        <a:spcBef>
                          <a:spcPts val="0"/>
                        </a:spcBef>
                        <a:spcAft>
                          <a:spcPts val="0"/>
                        </a:spcAft>
                        <a:buNone/>
                      </a:pPr>
                      <a:r>
                        <a:rPr lang="en"/>
                        <a:t>198</a:t>
                      </a:r>
                      <a:endParaRPr/>
                    </a:p>
                  </a:txBody>
                  <a:tcPr marT="91425" marB="91425" marR="91425" marL="91425">
                    <a:solidFill>
                      <a:srgbClr val="FFD966"/>
                    </a:solidFill>
                  </a:tcPr>
                </a:tc>
                <a:tc>
                  <a:txBody>
                    <a:bodyPr/>
                    <a:lstStyle/>
                    <a:p>
                      <a:pPr indent="0" lvl="0" marL="0" rtl="0" algn="ctr">
                        <a:spcBef>
                          <a:spcPts val="0"/>
                        </a:spcBef>
                        <a:spcAft>
                          <a:spcPts val="0"/>
                        </a:spcAft>
                        <a:buNone/>
                      </a:pPr>
                      <a:r>
                        <a:rPr lang="en"/>
                        <a:t>2970</a:t>
                      </a:r>
                      <a:r>
                        <a:rPr lang="en"/>
                        <a:t>€</a:t>
                      </a:r>
                      <a:endParaRPr/>
                    </a:p>
                  </a:txBody>
                  <a:tcPr marT="91425" marB="91425" marR="91425" marL="91425">
                    <a:solidFill>
                      <a:srgbClr val="FFD966"/>
                    </a:solidFill>
                  </a:tcPr>
                </a:tc>
              </a:tr>
              <a:tr h="320925">
                <a:tc>
                  <a:txBody>
                    <a:bodyPr/>
                    <a:lstStyle/>
                    <a:p>
                      <a:pPr indent="0" lvl="0" marL="0" rtl="0" algn="ctr">
                        <a:spcBef>
                          <a:spcPts val="0"/>
                        </a:spcBef>
                        <a:spcAft>
                          <a:spcPts val="0"/>
                        </a:spcAft>
                        <a:buNone/>
                      </a:pPr>
                      <a:r>
                        <a:rPr lang="en"/>
                        <a:t>Verificatore</a:t>
                      </a:r>
                      <a:endParaRPr/>
                    </a:p>
                  </a:txBody>
                  <a:tcPr marT="91425" marB="91425" marR="91425" marL="91425">
                    <a:solidFill>
                      <a:srgbClr val="FFE599"/>
                    </a:solidFill>
                  </a:tcPr>
                </a:tc>
                <a:tc>
                  <a:txBody>
                    <a:bodyPr/>
                    <a:lstStyle/>
                    <a:p>
                      <a:pPr indent="0" lvl="0" marL="0" rtl="0" algn="ctr">
                        <a:spcBef>
                          <a:spcPts val="0"/>
                        </a:spcBef>
                        <a:spcAft>
                          <a:spcPts val="0"/>
                        </a:spcAft>
                        <a:buNone/>
                      </a:pPr>
                      <a:r>
                        <a:rPr lang="en"/>
                        <a:t>229</a:t>
                      </a:r>
                      <a:endParaRPr/>
                    </a:p>
                  </a:txBody>
                  <a:tcPr marT="91425" marB="91425" marR="91425" marL="91425">
                    <a:solidFill>
                      <a:srgbClr val="FFE599"/>
                    </a:solidFill>
                  </a:tcPr>
                </a:tc>
                <a:tc>
                  <a:txBody>
                    <a:bodyPr/>
                    <a:lstStyle/>
                    <a:p>
                      <a:pPr indent="0" lvl="0" marL="0" rtl="0" algn="ctr">
                        <a:spcBef>
                          <a:spcPts val="0"/>
                        </a:spcBef>
                        <a:spcAft>
                          <a:spcPts val="0"/>
                        </a:spcAft>
                        <a:buNone/>
                      </a:pPr>
                      <a:r>
                        <a:rPr lang="en"/>
                        <a:t>3435€</a:t>
                      </a:r>
                      <a:endParaRPr/>
                    </a:p>
                  </a:txBody>
                  <a:tcPr marT="91425" marB="91425" marR="91425" marL="91425">
                    <a:solidFill>
                      <a:srgbClr val="FFE599"/>
                    </a:solidFill>
                  </a:tcPr>
                </a:tc>
              </a:tr>
              <a:tr h="320925">
                <a:tc>
                  <a:txBody>
                    <a:bodyPr/>
                    <a:lstStyle/>
                    <a:p>
                      <a:pPr indent="0" lvl="0" marL="0" rtl="0" algn="ctr">
                        <a:spcBef>
                          <a:spcPts val="0"/>
                        </a:spcBef>
                        <a:spcAft>
                          <a:spcPts val="0"/>
                        </a:spcAft>
                        <a:buNone/>
                      </a:pPr>
                      <a:r>
                        <a:rPr b="1" lang="en"/>
                        <a:t>Totale</a:t>
                      </a:r>
                      <a:endParaRPr b="1"/>
                    </a:p>
                  </a:txBody>
                  <a:tcPr marT="91425" marB="91425" marR="91425" marL="91425">
                    <a:solidFill>
                      <a:srgbClr val="FFD966"/>
                    </a:solidFill>
                  </a:tcPr>
                </a:tc>
                <a:tc>
                  <a:txBody>
                    <a:bodyPr/>
                    <a:lstStyle/>
                    <a:p>
                      <a:pPr indent="0" lvl="0" marL="0" rtl="0" algn="ctr">
                        <a:spcBef>
                          <a:spcPts val="0"/>
                        </a:spcBef>
                        <a:spcAft>
                          <a:spcPts val="0"/>
                        </a:spcAft>
                        <a:buNone/>
                      </a:pPr>
                      <a:r>
                        <a:rPr b="1" lang="en"/>
                        <a:t>723</a:t>
                      </a:r>
                      <a:endParaRPr b="1"/>
                    </a:p>
                  </a:txBody>
                  <a:tcPr marT="91425" marB="91425" marR="91425" marL="91425">
                    <a:solidFill>
                      <a:srgbClr val="FFD966"/>
                    </a:solidFill>
                  </a:tcPr>
                </a:tc>
                <a:tc>
                  <a:txBody>
                    <a:bodyPr/>
                    <a:lstStyle/>
                    <a:p>
                      <a:pPr indent="0" lvl="0" marL="0" rtl="0" algn="ctr">
                        <a:spcBef>
                          <a:spcPts val="0"/>
                        </a:spcBef>
                        <a:spcAft>
                          <a:spcPts val="0"/>
                        </a:spcAft>
                        <a:buNone/>
                      </a:pPr>
                      <a:r>
                        <a:rPr b="1" lang="en"/>
                        <a:t>13290€</a:t>
                      </a:r>
                      <a:endParaRPr b="1"/>
                    </a:p>
                  </a:txBody>
                  <a:tcPr marT="91425" marB="91425" marR="91425" marL="91425">
                    <a:solidFill>
                      <a:srgbClr val="FFD966"/>
                    </a:solidFill>
                  </a:tcPr>
                </a:tc>
              </a:tr>
            </a:tbl>
          </a:graphicData>
        </a:graphic>
      </p:graphicFrame>
      <p:grpSp>
        <p:nvGrpSpPr>
          <p:cNvPr id="1103" name="Google Shape;1103;p46"/>
          <p:cNvGrpSpPr/>
          <p:nvPr/>
        </p:nvGrpSpPr>
        <p:grpSpPr>
          <a:xfrm>
            <a:off x="6948522" y="3249585"/>
            <a:ext cx="1917225" cy="1729986"/>
            <a:chOff x="3988156" y="3380210"/>
            <a:chExt cx="353954" cy="318880"/>
          </a:xfrm>
        </p:grpSpPr>
        <p:sp>
          <p:nvSpPr>
            <p:cNvPr id="1104" name="Google Shape;1104;p46"/>
            <p:cNvSpPr/>
            <p:nvPr/>
          </p:nvSpPr>
          <p:spPr>
            <a:xfrm>
              <a:off x="4134053" y="3446156"/>
              <a:ext cx="28454" cy="49269"/>
            </a:xfrm>
            <a:custGeom>
              <a:rect b="b" l="l" r="r" t="t"/>
              <a:pathLst>
                <a:path extrusionOk="0" h="1548" w="894">
                  <a:moveTo>
                    <a:pt x="417" y="286"/>
                  </a:moveTo>
                  <a:lnTo>
                    <a:pt x="417" y="572"/>
                  </a:lnTo>
                  <a:cubicBezTo>
                    <a:pt x="298" y="524"/>
                    <a:pt x="274" y="500"/>
                    <a:pt x="274" y="417"/>
                  </a:cubicBezTo>
                  <a:cubicBezTo>
                    <a:pt x="274" y="345"/>
                    <a:pt x="346" y="298"/>
                    <a:pt x="417" y="286"/>
                  </a:cubicBezTo>
                  <a:close/>
                  <a:moveTo>
                    <a:pt x="524" y="869"/>
                  </a:moveTo>
                  <a:cubicBezTo>
                    <a:pt x="643" y="917"/>
                    <a:pt x="655" y="976"/>
                    <a:pt x="655" y="1048"/>
                  </a:cubicBezTo>
                  <a:cubicBezTo>
                    <a:pt x="655" y="1119"/>
                    <a:pt x="596" y="1179"/>
                    <a:pt x="524" y="1191"/>
                  </a:cubicBezTo>
                  <a:lnTo>
                    <a:pt x="524" y="869"/>
                  </a:lnTo>
                  <a:close/>
                  <a:moveTo>
                    <a:pt x="477" y="0"/>
                  </a:moveTo>
                  <a:cubicBezTo>
                    <a:pt x="453" y="0"/>
                    <a:pt x="417" y="24"/>
                    <a:pt x="417" y="48"/>
                  </a:cubicBezTo>
                  <a:lnTo>
                    <a:pt x="417" y="107"/>
                  </a:lnTo>
                  <a:cubicBezTo>
                    <a:pt x="191" y="131"/>
                    <a:pt x="60" y="250"/>
                    <a:pt x="60" y="476"/>
                  </a:cubicBezTo>
                  <a:cubicBezTo>
                    <a:pt x="60" y="703"/>
                    <a:pt x="227" y="774"/>
                    <a:pt x="417" y="845"/>
                  </a:cubicBezTo>
                  <a:lnTo>
                    <a:pt x="417" y="1226"/>
                  </a:lnTo>
                  <a:cubicBezTo>
                    <a:pt x="310" y="1203"/>
                    <a:pt x="274" y="1179"/>
                    <a:pt x="179" y="1107"/>
                  </a:cubicBezTo>
                  <a:cubicBezTo>
                    <a:pt x="160" y="1093"/>
                    <a:pt x="143" y="1087"/>
                    <a:pt x="127" y="1087"/>
                  </a:cubicBezTo>
                  <a:cubicBezTo>
                    <a:pt x="101" y="1087"/>
                    <a:pt x="77" y="1102"/>
                    <a:pt x="48" y="1131"/>
                  </a:cubicBezTo>
                  <a:cubicBezTo>
                    <a:pt x="0" y="1191"/>
                    <a:pt x="0" y="1250"/>
                    <a:pt x="48" y="1298"/>
                  </a:cubicBezTo>
                  <a:cubicBezTo>
                    <a:pt x="120" y="1405"/>
                    <a:pt x="274" y="1453"/>
                    <a:pt x="417" y="1453"/>
                  </a:cubicBezTo>
                  <a:lnTo>
                    <a:pt x="417" y="1512"/>
                  </a:lnTo>
                  <a:cubicBezTo>
                    <a:pt x="417" y="1536"/>
                    <a:pt x="453" y="1548"/>
                    <a:pt x="477" y="1548"/>
                  </a:cubicBezTo>
                  <a:cubicBezTo>
                    <a:pt x="512" y="1548"/>
                    <a:pt x="536" y="1536"/>
                    <a:pt x="536" y="1512"/>
                  </a:cubicBezTo>
                  <a:lnTo>
                    <a:pt x="536" y="1453"/>
                  </a:lnTo>
                  <a:cubicBezTo>
                    <a:pt x="727" y="1417"/>
                    <a:pt x="893" y="1298"/>
                    <a:pt x="893" y="1048"/>
                  </a:cubicBezTo>
                  <a:cubicBezTo>
                    <a:pt x="893" y="798"/>
                    <a:pt x="751" y="691"/>
                    <a:pt x="536" y="619"/>
                  </a:cubicBezTo>
                  <a:lnTo>
                    <a:pt x="536" y="286"/>
                  </a:lnTo>
                  <a:cubicBezTo>
                    <a:pt x="584" y="286"/>
                    <a:pt x="631" y="298"/>
                    <a:pt x="667" y="333"/>
                  </a:cubicBezTo>
                  <a:cubicBezTo>
                    <a:pt x="694" y="340"/>
                    <a:pt x="726" y="363"/>
                    <a:pt x="759" y="363"/>
                  </a:cubicBezTo>
                  <a:cubicBezTo>
                    <a:pt x="783" y="363"/>
                    <a:pt x="808" y="350"/>
                    <a:pt x="834" y="310"/>
                  </a:cubicBezTo>
                  <a:cubicBezTo>
                    <a:pt x="870" y="274"/>
                    <a:pt x="882" y="214"/>
                    <a:pt x="822" y="167"/>
                  </a:cubicBezTo>
                  <a:cubicBezTo>
                    <a:pt x="751" y="107"/>
                    <a:pt x="631" y="95"/>
                    <a:pt x="536" y="95"/>
                  </a:cubicBezTo>
                  <a:lnTo>
                    <a:pt x="536" y="48"/>
                  </a:lnTo>
                  <a:cubicBezTo>
                    <a:pt x="536" y="12"/>
                    <a:pt x="501" y="0"/>
                    <a:pt x="47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6"/>
            <p:cNvSpPr/>
            <p:nvPr/>
          </p:nvSpPr>
          <p:spPr>
            <a:xfrm>
              <a:off x="4188988" y="3398001"/>
              <a:ext cx="81510" cy="81510"/>
            </a:xfrm>
            <a:custGeom>
              <a:rect b="b" l="l" r="r" t="t"/>
              <a:pathLst>
                <a:path extrusionOk="0" h="2561" w="2561">
                  <a:moveTo>
                    <a:pt x="1287" y="311"/>
                  </a:moveTo>
                  <a:cubicBezTo>
                    <a:pt x="1823" y="311"/>
                    <a:pt x="2251" y="739"/>
                    <a:pt x="2251" y="1275"/>
                  </a:cubicBezTo>
                  <a:cubicBezTo>
                    <a:pt x="2251" y="1811"/>
                    <a:pt x="1823" y="2251"/>
                    <a:pt x="1287" y="2251"/>
                  </a:cubicBezTo>
                  <a:cubicBezTo>
                    <a:pt x="751" y="2251"/>
                    <a:pt x="310" y="1811"/>
                    <a:pt x="310" y="1275"/>
                  </a:cubicBezTo>
                  <a:cubicBezTo>
                    <a:pt x="310" y="739"/>
                    <a:pt x="751" y="311"/>
                    <a:pt x="1287" y="311"/>
                  </a:cubicBezTo>
                  <a:close/>
                  <a:moveTo>
                    <a:pt x="1287" y="1"/>
                  </a:moveTo>
                  <a:cubicBezTo>
                    <a:pt x="572" y="1"/>
                    <a:pt x="1" y="584"/>
                    <a:pt x="1" y="1275"/>
                  </a:cubicBezTo>
                  <a:cubicBezTo>
                    <a:pt x="1" y="1989"/>
                    <a:pt x="584" y="2561"/>
                    <a:pt x="1287" y="2561"/>
                  </a:cubicBezTo>
                  <a:cubicBezTo>
                    <a:pt x="2001" y="2561"/>
                    <a:pt x="2561" y="1977"/>
                    <a:pt x="2561" y="1275"/>
                  </a:cubicBezTo>
                  <a:cubicBezTo>
                    <a:pt x="2561" y="584"/>
                    <a:pt x="2001" y="1"/>
                    <a:pt x="128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6"/>
            <p:cNvSpPr/>
            <p:nvPr/>
          </p:nvSpPr>
          <p:spPr>
            <a:xfrm>
              <a:off x="4090863" y="3380210"/>
              <a:ext cx="195930" cy="146311"/>
            </a:xfrm>
            <a:custGeom>
              <a:rect b="b" l="l" r="r" t="t"/>
              <a:pathLst>
                <a:path extrusionOk="0" h="4597" w="6156">
                  <a:moveTo>
                    <a:pt x="1810" y="1834"/>
                  </a:moveTo>
                  <a:cubicBezTo>
                    <a:pt x="2131" y="1834"/>
                    <a:pt x="2429" y="2001"/>
                    <a:pt x="2608" y="2274"/>
                  </a:cubicBezTo>
                  <a:cubicBezTo>
                    <a:pt x="2643" y="2405"/>
                    <a:pt x="2703" y="2536"/>
                    <a:pt x="2762" y="2667"/>
                  </a:cubicBezTo>
                  <a:cubicBezTo>
                    <a:pt x="2762" y="2715"/>
                    <a:pt x="2774" y="2763"/>
                    <a:pt x="2774" y="2810"/>
                  </a:cubicBezTo>
                  <a:cubicBezTo>
                    <a:pt x="2774" y="3346"/>
                    <a:pt x="2346" y="3775"/>
                    <a:pt x="1810" y="3775"/>
                  </a:cubicBezTo>
                  <a:cubicBezTo>
                    <a:pt x="1274" y="3775"/>
                    <a:pt x="834" y="3346"/>
                    <a:pt x="834" y="2810"/>
                  </a:cubicBezTo>
                  <a:cubicBezTo>
                    <a:pt x="834" y="2274"/>
                    <a:pt x="1274" y="1834"/>
                    <a:pt x="1810" y="1834"/>
                  </a:cubicBezTo>
                  <a:close/>
                  <a:moveTo>
                    <a:pt x="1810" y="1322"/>
                  </a:moveTo>
                  <a:cubicBezTo>
                    <a:pt x="2084" y="1322"/>
                    <a:pt x="2346" y="1393"/>
                    <a:pt x="2584" y="1536"/>
                  </a:cubicBezTo>
                  <a:cubicBezTo>
                    <a:pt x="2560" y="1620"/>
                    <a:pt x="2560" y="1703"/>
                    <a:pt x="2548" y="1774"/>
                  </a:cubicBezTo>
                  <a:cubicBezTo>
                    <a:pt x="2346" y="1632"/>
                    <a:pt x="2072" y="1536"/>
                    <a:pt x="1810" y="1536"/>
                  </a:cubicBezTo>
                  <a:cubicBezTo>
                    <a:pt x="1096" y="1536"/>
                    <a:pt x="524" y="2120"/>
                    <a:pt x="524" y="2822"/>
                  </a:cubicBezTo>
                  <a:cubicBezTo>
                    <a:pt x="524" y="3537"/>
                    <a:pt x="1107" y="4096"/>
                    <a:pt x="1810" y="4096"/>
                  </a:cubicBezTo>
                  <a:cubicBezTo>
                    <a:pt x="2417" y="4096"/>
                    <a:pt x="2917" y="3668"/>
                    <a:pt x="3060" y="3108"/>
                  </a:cubicBezTo>
                  <a:cubicBezTo>
                    <a:pt x="3120" y="3167"/>
                    <a:pt x="3155" y="3203"/>
                    <a:pt x="3239" y="3263"/>
                  </a:cubicBezTo>
                  <a:cubicBezTo>
                    <a:pt x="3036" y="3882"/>
                    <a:pt x="2477" y="4299"/>
                    <a:pt x="1810" y="4299"/>
                  </a:cubicBezTo>
                  <a:cubicBezTo>
                    <a:pt x="988" y="4299"/>
                    <a:pt x="322" y="3620"/>
                    <a:pt x="322" y="2810"/>
                  </a:cubicBezTo>
                  <a:cubicBezTo>
                    <a:pt x="322" y="1989"/>
                    <a:pt x="988" y="1322"/>
                    <a:pt x="1810" y="1322"/>
                  </a:cubicBezTo>
                  <a:close/>
                  <a:moveTo>
                    <a:pt x="4382" y="0"/>
                  </a:moveTo>
                  <a:cubicBezTo>
                    <a:pt x="3608" y="0"/>
                    <a:pt x="2929" y="500"/>
                    <a:pt x="2679" y="1179"/>
                  </a:cubicBezTo>
                  <a:cubicBezTo>
                    <a:pt x="2417" y="1036"/>
                    <a:pt x="2131" y="953"/>
                    <a:pt x="1822" y="953"/>
                  </a:cubicBezTo>
                  <a:cubicBezTo>
                    <a:pt x="822" y="953"/>
                    <a:pt x="0" y="1774"/>
                    <a:pt x="0" y="2775"/>
                  </a:cubicBezTo>
                  <a:cubicBezTo>
                    <a:pt x="0" y="3775"/>
                    <a:pt x="822" y="4596"/>
                    <a:pt x="1822" y="4596"/>
                  </a:cubicBezTo>
                  <a:cubicBezTo>
                    <a:pt x="2596" y="4596"/>
                    <a:pt x="3262" y="4120"/>
                    <a:pt x="3512" y="3417"/>
                  </a:cubicBezTo>
                  <a:cubicBezTo>
                    <a:pt x="3763" y="3548"/>
                    <a:pt x="4060" y="3644"/>
                    <a:pt x="4382" y="3644"/>
                  </a:cubicBezTo>
                  <a:cubicBezTo>
                    <a:pt x="4798" y="3644"/>
                    <a:pt x="5191" y="3489"/>
                    <a:pt x="5513" y="3239"/>
                  </a:cubicBezTo>
                  <a:cubicBezTo>
                    <a:pt x="5822" y="2989"/>
                    <a:pt x="6049" y="2632"/>
                    <a:pt x="6132" y="2239"/>
                  </a:cubicBezTo>
                  <a:cubicBezTo>
                    <a:pt x="6156" y="2167"/>
                    <a:pt x="6096" y="2072"/>
                    <a:pt x="6013" y="2060"/>
                  </a:cubicBezTo>
                  <a:cubicBezTo>
                    <a:pt x="6004" y="2059"/>
                    <a:pt x="5996" y="2058"/>
                    <a:pt x="5987" y="2058"/>
                  </a:cubicBezTo>
                  <a:cubicBezTo>
                    <a:pt x="5911" y="2058"/>
                    <a:pt x="5833" y="2104"/>
                    <a:pt x="5822" y="2179"/>
                  </a:cubicBezTo>
                  <a:cubicBezTo>
                    <a:pt x="5656" y="2870"/>
                    <a:pt x="5060" y="3322"/>
                    <a:pt x="4370" y="3322"/>
                  </a:cubicBezTo>
                  <a:cubicBezTo>
                    <a:pt x="3834" y="3322"/>
                    <a:pt x="3334" y="3048"/>
                    <a:pt x="3072" y="2572"/>
                  </a:cubicBezTo>
                  <a:cubicBezTo>
                    <a:pt x="3036" y="2417"/>
                    <a:pt x="2977" y="2274"/>
                    <a:pt x="2905" y="2132"/>
                  </a:cubicBezTo>
                  <a:cubicBezTo>
                    <a:pt x="2715" y="1215"/>
                    <a:pt x="3429" y="334"/>
                    <a:pt x="4370" y="334"/>
                  </a:cubicBezTo>
                  <a:cubicBezTo>
                    <a:pt x="5060" y="334"/>
                    <a:pt x="5656" y="810"/>
                    <a:pt x="5822" y="1477"/>
                  </a:cubicBezTo>
                  <a:cubicBezTo>
                    <a:pt x="5832" y="1556"/>
                    <a:pt x="5899" y="1602"/>
                    <a:pt x="5969" y="1602"/>
                  </a:cubicBezTo>
                  <a:cubicBezTo>
                    <a:pt x="5984" y="1602"/>
                    <a:pt x="5998" y="1600"/>
                    <a:pt x="6013" y="1596"/>
                  </a:cubicBezTo>
                  <a:cubicBezTo>
                    <a:pt x="6108" y="1584"/>
                    <a:pt x="6144" y="1489"/>
                    <a:pt x="6132" y="1405"/>
                  </a:cubicBezTo>
                  <a:cubicBezTo>
                    <a:pt x="6049" y="1024"/>
                    <a:pt x="5822" y="667"/>
                    <a:pt x="5513" y="405"/>
                  </a:cubicBezTo>
                  <a:cubicBezTo>
                    <a:pt x="5191" y="155"/>
                    <a:pt x="4775" y="0"/>
                    <a:pt x="438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6"/>
            <p:cNvSpPr/>
            <p:nvPr/>
          </p:nvSpPr>
          <p:spPr>
            <a:xfrm>
              <a:off x="4215914" y="3415061"/>
              <a:ext cx="28072" cy="49301"/>
            </a:xfrm>
            <a:custGeom>
              <a:rect b="b" l="l" r="r" t="t"/>
              <a:pathLst>
                <a:path extrusionOk="0" h="1549" w="882">
                  <a:moveTo>
                    <a:pt x="405" y="298"/>
                  </a:moveTo>
                  <a:lnTo>
                    <a:pt x="405" y="584"/>
                  </a:lnTo>
                  <a:cubicBezTo>
                    <a:pt x="286" y="537"/>
                    <a:pt x="262" y="501"/>
                    <a:pt x="262" y="429"/>
                  </a:cubicBezTo>
                  <a:cubicBezTo>
                    <a:pt x="262" y="358"/>
                    <a:pt x="334" y="310"/>
                    <a:pt x="405" y="298"/>
                  </a:cubicBezTo>
                  <a:close/>
                  <a:moveTo>
                    <a:pt x="512" y="882"/>
                  </a:moveTo>
                  <a:cubicBezTo>
                    <a:pt x="631" y="918"/>
                    <a:pt x="643" y="977"/>
                    <a:pt x="643" y="1060"/>
                  </a:cubicBezTo>
                  <a:cubicBezTo>
                    <a:pt x="643" y="1144"/>
                    <a:pt x="584" y="1191"/>
                    <a:pt x="512" y="1203"/>
                  </a:cubicBezTo>
                  <a:lnTo>
                    <a:pt x="512" y="882"/>
                  </a:lnTo>
                  <a:close/>
                  <a:moveTo>
                    <a:pt x="465" y="1"/>
                  </a:moveTo>
                  <a:cubicBezTo>
                    <a:pt x="441" y="1"/>
                    <a:pt x="405" y="13"/>
                    <a:pt x="405" y="48"/>
                  </a:cubicBezTo>
                  <a:lnTo>
                    <a:pt x="405" y="96"/>
                  </a:lnTo>
                  <a:cubicBezTo>
                    <a:pt x="179" y="132"/>
                    <a:pt x="48" y="251"/>
                    <a:pt x="48" y="477"/>
                  </a:cubicBezTo>
                  <a:cubicBezTo>
                    <a:pt x="48" y="715"/>
                    <a:pt x="226" y="787"/>
                    <a:pt x="405" y="846"/>
                  </a:cubicBezTo>
                  <a:lnTo>
                    <a:pt x="405" y="1215"/>
                  </a:lnTo>
                  <a:cubicBezTo>
                    <a:pt x="298" y="1203"/>
                    <a:pt x="262" y="1156"/>
                    <a:pt x="167" y="1096"/>
                  </a:cubicBezTo>
                  <a:cubicBezTo>
                    <a:pt x="150" y="1084"/>
                    <a:pt x="133" y="1079"/>
                    <a:pt x="117" y="1079"/>
                  </a:cubicBezTo>
                  <a:cubicBezTo>
                    <a:pt x="53" y="1079"/>
                    <a:pt x="0" y="1158"/>
                    <a:pt x="0" y="1215"/>
                  </a:cubicBezTo>
                  <a:cubicBezTo>
                    <a:pt x="0" y="1251"/>
                    <a:pt x="24" y="1275"/>
                    <a:pt x="36" y="1299"/>
                  </a:cubicBezTo>
                  <a:cubicBezTo>
                    <a:pt x="107" y="1394"/>
                    <a:pt x="274" y="1441"/>
                    <a:pt x="405" y="1441"/>
                  </a:cubicBezTo>
                  <a:lnTo>
                    <a:pt x="405" y="1501"/>
                  </a:lnTo>
                  <a:cubicBezTo>
                    <a:pt x="405" y="1537"/>
                    <a:pt x="441" y="1549"/>
                    <a:pt x="465" y="1549"/>
                  </a:cubicBezTo>
                  <a:cubicBezTo>
                    <a:pt x="500" y="1549"/>
                    <a:pt x="524" y="1525"/>
                    <a:pt x="524" y="1501"/>
                  </a:cubicBezTo>
                  <a:lnTo>
                    <a:pt x="524" y="1441"/>
                  </a:lnTo>
                  <a:cubicBezTo>
                    <a:pt x="715" y="1406"/>
                    <a:pt x="881" y="1299"/>
                    <a:pt x="881" y="1037"/>
                  </a:cubicBezTo>
                  <a:cubicBezTo>
                    <a:pt x="881" y="787"/>
                    <a:pt x="715" y="703"/>
                    <a:pt x="524" y="620"/>
                  </a:cubicBezTo>
                  <a:lnTo>
                    <a:pt x="524" y="298"/>
                  </a:lnTo>
                  <a:cubicBezTo>
                    <a:pt x="596" y="298"/>
                    <a:pt x="631" y="310"/>
                    <a:pt x="703" y="358"/>
                  </a:cubicBezTo>
                  <a:cubicBezTo>
                    <a:pt x="717" y="362"/>
                    <a:pt x="732" y="364"/>
                    <a:pt x="746" y="364"/>
                  </a:cubicBezTo>
                  <a:cubicBezTo>
                    <a:pt x="777" y="364"/>
                    <a:pt x="805" y="351"/>
                    <a:pt x="822" y="310"/>
                  </a:cubicBezTo>
                  <a:cubicBezTo>
                    <a:pt x="857" y="263"/>
                    <a:pt x="869" y="203"/>
                    <a:pt x="810" y="156"/>
                  </a:cubicBezTo>
                  <a:cubicBezTo>
                    <a:pt x="738" y="96"/>
                    <a:pt x="619" y="84"/>
                    <a:pt x="524" y="84"/>
                  </a:cubicBezTo>
                  <a:lnTo>
                    <a:pt x="524" y="48"/>
                  </a:lnTo>
                  <a:cubicBezTo>
                    <a:pt x="524" y="13"/>
                    <a:pt x="500" y="1"/>
                    <a:pt x="4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6"/>
            <p:cNvSpPr/>
            <p:nvPr/>
          </p:nvSpPr>
          <p:spPr>
            <a:xfrm>
              <a:off x="3988156" y="3495935"/>
              <a:ext cx="353954" cy="203155"/>
            </a:xfrm>
            <a:custGeom>
              <a:rect b="b" l="l" r="r" t="t"/>
              <a:pathLst>
                <a:path extrusionOk="0" h="6383" w="11121">
                  <a:moveTo>
                    <a:pt x="3525" y="1884"/>
                  </a:moveTo>
                  <a:cubicBezTo>
                    <a:pt x="3540" y="1884"/>
                    <a:pt x="3561" y="1898"/>
                    <a:pt x="3561" y="1925"/>
                  </a:cubicBezTo>
                  <a:cubicBezTo>
                    <a:pt x="3632" y="2103"/>
                    <a:pt x="4632" y="4770"/>
                    <a:pt x="4680" y="4854"/>
                  </a:cubicBezTo>
                  <a:cubicBezTo>
                    <a:pt x="4692" y="4865"/>
                    <a:pt x="4680" y="4901"/>
                    <a:pt x="4644" y="4901"/>
                  </a:cubicBezTo>
                  <a:lnTo>
                    <a:pt x="3930" y="5163"/>
                  </a:lnTo>
                  <a:cubicBezTo>
                    <a:pt x="3882" y="5032"/>
                    <a:pt x="2870" y="2341"/>
                    <a:pt x="2799" y="2163"/>
                  </a:cubicBezTo>
                  <a:lnTo>
                    <a:pt x="3513" y="1889"/>
                  </a:lnTo>
                  <a:cubicBezTo>
                    <a:pt x="3516" y="1886"/>
                    <a:pt x="3520" y="1884"/>
                    <a:pt x="3525" y="1884"/>
                  </a:cubicBezTo>
                  <a:close/>
                  <a:moveTo>
                    <a:pt x="2501" y="2294"/>
                  </a:moveTo>
                  <a:lnTo>
                    <a:pt x="3632" y="5306"/>
                  </a:lnTo>
                  <a:cubicBezTo>
                    <a:pt x="3096" y="5496"/>
                    <a:pt x="1763" y="5997"/>
                    <a:pt x="1536" y="6092"/>
                  </a:cubicBezTo>
                  <a:cubicBezTo>
                    <a:pt x="1528" y="6095"/>
                    <a:pt x="1520" y="6096"/>
                    <a:pt x="1511" y="6096"/>
                  </a:cubicBezTo>
                  <a:cubicBezTo>
                    <a:pt x="1485" y="6096"/>
                    <a:pt x="1459" y="6081"/>
                    <a:pt x="1441" y="6044"/>
                  </a:cubicBezTo>
                  <a:lnTo>
                    <a:pt x="358" y="3175"/>
                  </a:lnTo>
                  <a:cubicBezTo>
                    <a:pt x="346" y="3139"/>
                    <a:pt x="358" y="3103"/>
                    <a:pt x="405" y="3080"/>
                  </a:cubicBezTo>
                  <a:cubicBezTo>
                    <a:pt x="1084" y="2829"/>
                    <a:pt x="2025" y="2472"/>
                    <a:pt x="2501" y="2294"/>
                  </a:cubicBezTo>
                  <a:close/>
                  <a:moveTo>
                    <a:pt x="10195" y="0"/>
                  </a:moveTo>
                  <a:cubicBezTo>
                    <a:pt x="9949" y="0"/>
                    <a:pt x="9714" y="126"/>
                    <a:pt x="9537" y="282"/>
                  </a:cubicBezTo>
                  <a:lnTo>
                    <a:pt x="7835" y="1698"/>
                  </a:lnTo>
                  <a:cubicBezTo>
                    <a:pt x="7740" y="1496"/>
                    <a:pt x="7537" y="1282"/>
                    <a:pt x="7144" y="1282"/>
                  </a:cubicBezTo>
                  <a:cubicBezTo>
                    <a:pt x="6745" y="1282"/>
                    <a:pt x="6434" y="1280"/>
                    <a:pt x="6185" y="1280"/>
                  </a:cubicBezTo>
                  <a:cubicBezTo>
                    <a:pt x="5437" y="1280"/>
                    <a:pt x="5254" y="1294"/>
                    <a:pt x="4977" y="1401"/>
                  </a:cubicBezTo>
                  <a:lnTo>
                    <a:pt x="3882" y="1853"/>
                  </a:lnTo>
                  <a:lnTo>
                    <a:pt x="3870" y="1806"/>
                  </a:lnTo>
                  <a:cubicBezTo>
                    <a:pt x="3814" y="1665"/>
                    <a:pt x="3669" y="1569"/>
                    <a:pt x="3523" y="1569"/>
                  </a:cubicBezTo>
                  <a:cubicBezTo>
                    <a:pt x="3484" y="1569"/>
                    <a:pt x="3444" y="1576"/>
                    <a:pt x="3406" y="1591"/>
                  </a:cubicBezTo>
                  <a:lnTo>
                    <a:pt x="2596" y="1913"/>
                  </a:lnTo>
                  <a:cubicBezTo>
                    <a:pt x="2239" y="2044"/>
                    <a:pt x="1084" y="2472"/>
                    <a:pt x="298" y="2770"/>
                  </a:cubicBezTo>
                  <a:cubicBezTo>
                    <a:pt x="108" y="2841"/>
                    <a:pt x="1" y="3068"/>
                    <a:pt x="72" y="3258"/>
                  </a:cubicBezTo>
                  <a:lnTo>
                    <a:pt x="1167" y="6139"/>
                  </a:lnTo>
                  <a:cubicBezTo>
                    <a:pt x="1222" y="6285"/>
                    <a:pt x="1368" y="6382"/>
                    <a:pt x="1518" y="6382"/>
                  </a:cubicBezTo>
                  <a:cubicBezTo>
                    <a:pt x="1564" y="6382"/>
                    <a:pt x="1611" y="6373"/>
                    <a:pt x="1656" y="6354"/>
                  </a:cubicBezTo>
                  <a:cubicBezTo>
                    <a:pt x="1906" y="6270"/>
                    <a:pt x="3549" y="5639"/>
                    <a:pt x="3894" y="5508"/>
                  </a:cubicBezTo>
                  <a:lnTo>
                    <a:pt x="4763" y="5175"/>
                  </a:lnTo>
                  <a:cubicBezTo>
                    <a:pt x="4942" y="5104"/>
                    <a:pt x="5049" y="4901"/>
                    <a:pt x="4965" y="4723"/>
                  </a:cubicBezTo>
                  <a:lnTo>
                    <a:pt x="4954" y="4675"/>
                  </a:lnTo>
                  <a:cubicBezTo>
                    <a:pt x="5525" y="4437"/>
                    <a:pt x="5537" y="4413"/>
                    <a:pt x="6120" y="4413"/>
                  </a:cubicBezTo>
                  <a:cubicBezTo>
                    <a:pt x="6204" y="4413"/>
                    <a:pt x="6275" y="4330"/>
                    <a:pt x="6275" y="4246"/>
                  </a:cubicBezTo>
                  <a:cubicBezTo>
                    <a:pt x="6275" y="4151"/>
                    <a:pt x="6204" y="4080"/>
                    <a:pt x="6120" y="4080"/>
                  </a:cubicBezTo>
                  <a:cubicBezTo>
                    <a:pt x="5477" y="4080"/>
                    <a:pt x="5418" y="4127"/>
                    <a:pt x="4834" y="4377"/>
                  </a:cubicBezTo>
                  <a:lnTo>
                    <a:pt x="3989" y="2127"/>
                  </a:lnTo>
                  <a:lnTo>
                    <a:pt x="5073" y="1686"/>
                  </a:lnTo>
                  <a:cubicBezTo>
                    <a:pt x="5294" y="1601"/>
                    <a:pt x="5460" y="1589"/>
                    <a:pt x="6106" y="1589"/>
                  </a:cubicBezTo>
                  <a:cubicBezTo>
                    <a:pt x="6364" y="1589"/>
                    <a:pt x="6699" y="1591"/>
                    <a:pt x="7144" y="1591"/>
                  </a:cubicBezTo>
                  <a:cubicBezTo>
                    <a:pt x="7323" y="1591"/>
                    <a:pt x="7442" y="1651"/>
                    <a:pt x="7513" y="1770"/>
                  </a:cubicBezTo>
                  <a:cubicBezTo>
                    <a:pt x="7573" y="1865"/>
                    <a:pt x="7573" y="1948"/>
                    <a:pt x="7585" y="1984"/>
                  </a:cubicBezTo>
                  <a:cubicBezTo>
                    <a:pt x="7585" y="2044"/>
                    <a:pt x="7549" y="2341"/>
                    <a:pt x="7263" y="2389"/>
                  </a:cubicBezTo>
                  <a:cubicBezTo>
                    <a:pt x="6835" y="2460"/>
                    <a:pt x="5882" y="2591"/>
                    <a:pt x="5882" y="2591"/>
                  </a:cubicBezTo>
                  <a:cubicBezTo>
                    <a:pt x="5787" y="2603"/>
                    <a:pt x="5727" y="2687"/>
                    <a:pt x="5739" y="2770"/>
                  </a:cubicBezTo>
                  <a:cubicBezTo>
                    <a:pt x="5763" y="2841"/>
                    <a:pt x="5823" y="2901"/>
                    <a:pt x="5906" y="2901"/>
                  </a:cubicBezTo>
                  <a:lnTo>
                    <a:pt x="5942" y="2901"/>
                  </a:lnTo>
                  <a:cubicBezTo>
                    <a:pt x="5954" y="2901"/>
                    <a:pt x="6894" y="2770"/>
                    <a:pt x="7335" y="2699"/>
                  </a:cubicBezTo>
                  <a:cubicBezTo>
                    <a:pt x="7740" y="2627"/>
                    <a:pt x="7882" y="2282"/>
                    <a:pt x="7918" y="2056"/>
                  </a:cubicBezTo>
                  <a:lnTo>
                    <a:pt x="9764" y="520"/>
                  </a:lnTo>
                  <a:cubicBezTo>
                    <a:pt x="9875" y="408"/>
                    <a:pt x="10028" y="311"/>
                    <a:pt x="10188" y="311"/>
                  </a:cubicBezTo>
                  <a:cubicBezTo>
                    <a:pt x="10285" y="311"/>
                    <a:pt x="10384" y="347"/>
                    <a:pt x="10478" y="436"/>
                  </a:cubicBezTo>
                  <a:cubicBezTo>
                    <a:pt x="10776" y="734"/>
                    <a:pt x="10502" y="1091"/>
                    <a:pt x="10430" y="1151"/>
                  </a:cubicBezTo>
                  <a:cubicBezTo>
                    <a:pt x="10359" y="1222"/>
                    <a:pt x="8097" y="3651"/>
                    <a:pt x="8097" y="3651"/>
                  </a:cubicBezTo>
                  <a:cubicBezTo>
                    <a:pt x="7763" y="4020"/>
                    <a:pt x="7323" y="4080"/>
                    <a:pt x="7144" y="4092"/>
                  </a:cubicBezTo>
                  <a:lnTo>
                    <a:pt x="6847" y="4092"/>
                  </a:lnTo>
                  <a:cubicBezTo>
                    <a:pt x="6751" y="4092"/>
                    <a:pt x="6680" y="4175"/>
                    <a:pt x="6680" y="4258"/>
                  </a:cubicBezTo>
                  <a:cubicBezTo>
                    <a:pt x="6680" y="4353"/>
                    <a:pt x="6751" y="4425"/>
                    <a:pt x="6847" y="4425"/>
                  </a:cubicBezTo>
                  <a:lnTo>
                    <a:pt x="7156" y="4425"/>
                  </a:lnTo>
                  <a:cubicBezTo>
                    <a:pt x="7382" y="4413"/>
                    <a:pt x="7918" y="4330"/>
                    <a:pt x="8335" y="3877"/>
                  </a:cubicBezTo>
                  <a:cubicBezTo>
                    <a:pt x="10669" y="1377"/>
                    <a:pt x="10669" y="1377"/>
                    <a:pt x="10669" y="1353"/>
                  </a:cubicBezTo>
                  <a:cubicBezTo>
                    <a:pt x="10883" y="1151"/>
                    <a:pt x="11121" y="627"/>
                    <a:pt x="10704" y="210"/>
                  </a:cubicBezTo>
                  <a:cubicBezTo>
                    <a:pt x="10539" y="60"/>
                    <a:pt x="10365" y="0"/>
                    <a:pt x="101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09" name="Google Shape;1109;p46"/>
          <p:cNvPicPr preferRelativeResize="0"/>
          <p:nvPr/>
        </p:nvPicPr>
        <p:blipFill>
          <a:blip r:embed="rId3">
            <a:alphaModFix/>
          </a:blip>
          <a:stretch>
            <a:fillRect/>
          </a:stretch>
        </p:blipFill>
        <p:spPr>
          <a:xfrm>
            <a:off x="7416950" y="100150"/>
            <a:ext cx="1624200" cy="1568883"/>
          </a:xfrm>
          <a:prstGeom prst="rect">
            <a:avLst/>
          </a:prstGeom>
          <a:noFill/>
          <a:ln>
            <a:noFill/>
          </a:ln>
        </p:spPr>
      </p:pic>
      <p:sp>
        <p:nvSpPr>
          <p:cNvPr id="1110" name="Google Shape;1110;p46"/>
          <p:cNvSpPr txBox="1"/>
          <p:nvPr>
            <p:ph idx="12" type="sldNum"/>
          </p:nvPr>
        </p:nvSpPr>
        <p:spPr>
          <a:xfrm>
            <a:off x="8235895" y="4749850"/>
            <a:ext cx="869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solidFill>
                  <a:schemeClr val="lt2"/>
                </a:solidFill>
              </a:rPr>
              <a:t>/23</a:t>
            </a:r>
            <a:endParaRPr/>
          </a:p>
        </p:txBody>
      </p:sp>
      <p:pic>
        <p:nvPicPr>
          <p:cNvPr id="1111" name="Google Shape;1111;p46"/>
          <p:cNvPicPr preferRelativeResize="0"/>
          <p:nvPr/>
        </p:nvPicPr>
        <p:blipFill>
          <a:blip r:embed="rId4">
            <a:alphaModFix/>
          </a:blip>
          <a:stretch>
            <a:fillRect/>
          </a:stretch>
        </p:blipFill>
        <p:spPr>
          <a:xfrm>
            <a:off x="46500" y="3970850"/>
            <a:ext cx="1312875" cy="1125675"/>
          </a:xfrm>
          <a:prstGeom prst="rect">
            <a:avLst/>
          </a:prstGeom>
          <a:noFill/>
          <a:ln>
            <a:noFill/>
          </a:ln>
        </p:spPr>
      </p:pic>
      <p:pic>
        <p:nvPicPr>
          <p:cNvPr id="1112" name="Google Shape;1112;p46"/>
          <p:cNvPicPr preferRelativeResize="0"/>
          <p:nvPr/>
        </p:nvPicPr>
        <p:blipFill>
          <a:blip r:embed="rId5">
            <a:alphaModFix/>
          </a:blip>
          <a:stretch>
            <a:fillRect/>
          </a:stretch>
        </p:blipFill>
        <p:spPr>
          <a:xfrm rot="10800000">
            <a:off x="-461450" y="-271378"/>
            <a:ext cx="1820826" cy="257605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9900"/>
        </a:solidFill>
      </p:bgPr>
    </p:bg>
    <p:spTree>
      <p:nvGrpSpPr>
        <p:cNvPr id="1116" name="Shape 1116"/>
        <p:cNvGrpSpPr/>
        <p:nvPr/>
      </p:nvGrpSpPr>
      <p:grpSpPr>
        <a:xfrm>
          <a:off x="0" y="0"/>
          <a:ext cx="0" cy="0"/>
          <a:chOff x="0" y="0"/>
          <a:chExt cx="0" cy="0"/>
        </a:xfrm>
      </p:grpSpPr>
      <p:pic>
        <p:nvPicPr>
          <p:cNvPr id="1117" name="Google Shape;1117;p47"/>
          <p:cNvPicPr preferRelativeResize="0"/>
          <p:nvPr/>
        </p:nvPicPr>
        <p:blipFill>
          <a:blip r:embed="rId3">
            <a:alphaModFix/>
          </a:blip>
          <a:stretch>
            <a:fillRect/>
          </a:stretch>
        </p:blipFill>
        <p:spPr>
          <a:xfrm>
            <a:off x="7599250" y="3390625"/>
            <a:ext cx="1544751" cy="1792452"/>
          </a:xfrm>
          <a:prstGeom prst="rect">
            <a:avLst/>
          </a:prstGeom>
          <a:noFill/>
          <a:ln>
            <a:noFill/>
          </a:ln>
        </p:spPr>
      </p:pic>
      <p:sp>
        <p:nvSpPr>
          <p:cNvPr id="1118" name="Google Shape;1118;p47"/>
          <p:cNvSpPr txBox="1"/>
          <p:nvPr/>
        </p:nvSpPr>
        <p:spPr>
          <a:xfrm>
            <a:off x="1743000" y="990175"/>
            <a:ext cx="5810400" cy="185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FFFFFF"/>
                </a:solidFill>
                <a:latin typeface="Staatliches"/>
                <a:ea typeface="Staatliches"/>
                <a:cs typeface="Staatliches"/>
                <a:sym typeface="Staatliches"/>
              </a:rPr>
              <a:t>domande?</a:t>
            </a:r>
            <a:endParaRPr sz="9600">
              <a:solidFill>
                <a:srgbClr val="FFFFFF"/>
              </a:solidFill>
              <a:latin typeface="Staatliches"/>
              <a:ea typeface="Staatliches"/>
              <a:cs typeface="Staatliches"/>
              <a:sym typeface="Staatliches"/>
            </a:endParaRPr>
          </a:p>
        </p:txBody>
      </p:sp>
      <p:pic>
        <p:nvPicPr>
          <p:cNvPr id="1119" name="Google Shape;1119;p47"/>
          <p:cNvPicPr preferRelativeResize="0"/>
          <p:nvPr/>
        </p:nvPicPr>
        <p:blipFill>
          <a:blip r:embed="rId4">
            <a:alphaModFix/>
          </a:blip>
          <a:stretch>
            <a:fillRect/>
          </a:stretch>
        </p:blipFill>
        <p:spPr>
          <a:xfrm>
            <a:off x="83625" y="43800"/>
            <a:ext cx="2216549" cy="2392500"/>
          </a:xfrm>
          <a:prstGeom prst="rect">
            <a:avLst/>
          </a:prstGeom>
          <a:noFill/>
          <a:ln>
            <a:noFill/>
          </a:ln>
        </p:spPr>
      </p:pic>
      <p:sp>
        <p:nvSpPr>
          <p:cNvPr id="1120" name="Google Shape;1120;p47"/>
          <p:cNvSpPr txBox="1"/>
          <p:nvPr>
            <p:ph idx="12" type="sldNum"/>
          </p:nvPr>
        </p:nvSpPr>
        <p:spPr>
          <a:xfrm>
            <a:off x="8251695" y="4749850"/>
            <a:ext cx="8538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solidFill>
                  <a:schemeClr val="lt2"/>
                </a:solidFill>
              </a:rPr>
              <a:t>/23</a:t>
            </a:r>
            <a:endParaRPr/>
          </a:p>
        </p:txBody>
      </p:sp>
      <p:pic>
        <p:nvPicPr>
          <p:cNvPr id="1121" name="Google Shape;1121;p47"/>
          <p:cNvPicPr preferRelativeResize="0"/>
          <p:nvPr/>
        </p:nvPicPr>
        <p:blipFill>
          <a:blip r:embed="rId5">
            <a:alphaModFix/>
          </a:blip>
          <a:stretch>
            <a:fillRect/>
          </a:stretch>
        </p:blipFill>
        <p:spPr>
          <a:xfrm>
            <a:off x="0" y="2706500"/>
            <a:ext cx="2475199" cy="2436950"/>
          </a:xfrm>
          <a:prstGeom prst="rect">
            <a:avLst/>
          </a:prstGeom>
          <a:noFill/>
          <a:ln>
            <a:noFill/>
          </a:ln>
        </p:spPr>
      </p:pic>
      <p:pic>
        <p:nvPicPr>
          <p:cNvPr id="1122" name="Google Shape;1122;p47"/>
          <p:cNvPicPr preferRelativeResize="0"/>
          <p:nvPr/>
        </p:nvPicPr>
        <p:blipFill>
          <a:blip r:embed="rId6">
            <a:alphaModFix/>
          </a:blip>
          <a:stretch>
            <a:fillRect/>
          </a:stretch>
        </p:blipFill>
        <p:spPr>
          <a:xfrm>
            <a:off x="7416950" y="100150"/>
            <a:ext cx="1624200" cy="1568883"/>
          </a:xfrm>
          <a:prstGeom prst="rect">
            <a:avLst/>
          </a:prstGeom>
          <a:noFill/>
          <a:ln>
            <a:noFill/>
          </a:ln>
        </p:spPr>
      </p:pic>
      <p:sp>
        <p:nvSpPr>
          <p:cNvPr id="1123" name="Google Shape;1123;p47"/>
          <p:cNvSpPr txBox="1"/>
          <p:nvPr/>
        </p:nvSpPr>
        <p:spPr>
          <a:xfrm>
            <a:off x="3124500" y="4415800"/>
            <a:ext cx="2895000" cy="44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latin typeface="Ubuntu"/>
                <a:ea typeface="Ubuntu"/>
                <a:cs typeface="Ubuntu"/>
                <a:sym typeface="Ubuntu"/>
                <a:hlinkClick r:id="rId7"/>
              </a:rPr>
              <a:t>gruppoafk15@gmail.com</a:t>
            </a:r>
            <a:endParaRPr>
              <a:latin typeface="Ubuntu"/>
              <a:ea typeface="Ubuntu"/>
              <a:cs typeface="Ubuntu"/>
              <a:sym typeface="Ubuntu"/>
            </a:endParaRPr>
          </a:p>
        </p:txBody>
      </p:sp>
      <p:sp>
        <p:nvSpPr>
          <p:cNvPr id="1124" name="Google Shape;1124;p47"/>
          <p:cNvSpPr/>
          <p:nvPr/>
        </p:nvSpPr>
        <p:spPr>
          <a:xfrm flipH="1">
            <a:off x="6329050" y="2612650"/>
            <a:ext cx="1224350" cy="1160178"/>
          </a:xfrm>
          <a:custGeom>
            <a:rect b="b" l="l" r="r" t="t"/>
            <a:pathLst>
              <a:path extrusionOk="0" h="5665" w="6335">
                <a:moveTo>
                  <a:pt x="5894" y="628"/>
                </a:moveTo>
                <a:lnTo>
                  <a:pt x="5954" y="866"/>
                </a:lnTo>
                <a:cubicBezTo>
                  <a:pt x="5977" y="926"/>
                  <a:pt x="5966" y="997"/>
                  <a:pt x="5918" y="1045"/>
                </a:cubicBezTo>
                <a:lnTo>
                  <a:pt x="5823" y="1140"/>
                </a:lnTo>
                <a:lnTo>
                  <a:pt x="5596" y="914"/>
                </a:lnTo>
                <a:lnTo>
                  <a:pt x="5894" y="628"/>
                </a:lnTo>
                <a:close/>
                <a:moveTo>
                  <a:pt x="2941" y="307"/>
                </a:moveTo>
                <a:lnTo>
                  <a:pt x="2941" y="961"/>
                </a:lnTo>
                <a:cubicBezTo>
                  <a:pt x="2941" y="1057"/>
                  <a:pt x="2906" y="1164"/>
                  <a:pt x="2870" y="1271"/>
                </a:cubicBezTo>
                <a:lnTo>
                  <a:pt x="2787" y="1438"/>
                </a:lnTo>
                <a:cubicBezTo>
                  <a:pt x="2775" y="1450"/>
                  <a:pt x="2775" y="1473"/>
                  <a:pt x="2775" y="1509"/>
                </a:cubicBezTo>
                <a:lnTo>
                  <a:pt x="2775" y="1854"/>
                </a:lnTo>
                <a:cubicBezTo>
                  <a:pt x="2775" y="2104"/>
                  <a:pt x="2667" y="2331"/>
                  <a:pt x="2513" y="2485"/>
                </a:cubicBezTo>
                <a:cubicBezTo>
                  <a:pt x="2363" y="2635"/>
                  <a:pt x="2165" y="2727"/>
                  <a:pt x="1954" y="2727"/>
                </a:cubicBezTo>
                <a:cubicBezTo>
                  <a:pt x="1930" y="2727"/>
                  <a:pt x="1906" y="2726"/>
                  <a:pt x="1882" y="2724"/>
                </a:cubicBezTo>
                <a:cubicBezTo>
                  <a:pt x="1417" y="2712"/>
                  <a:pt x="1048" y="2307"/>
                  <a:pt x="1048" y="1819"/>
                </a:cubicBezTo>
                <a:lnTo>
                  <a:pt x="1048" y="1521"/>
                </a:lnTo>
                <a:cubicBezTo>
                  <a:pt x="1048" y="1497"/>
                  <a:pt x="1048" y="1473"/>
                  <a:pt x="1036" y="1450"/>
                </a:cubicBezTo>
                <a:lnTo>
                  <a:pt x="929" y="1259"/>
                </a:lnTo>
                <a:cubicBezTo>
                  <a:pt x="905" y="1176"/>
                  <a:pt x="870" y="1104"/>
                  <a:pt x="870" y="1021"/>
                </a:cubicBezTo>
                <a:lnTo>
                  <a:pt x="870" y="997"/>
                </a:lnTo>
                <a:cubicBezTo>
                  <a:pt x="870" y="616"/>
                  <a:pt x="1179" y="307"/>
                  <a:pt x="1572" y="307"/>
                </a:cubicBezTo>
                <a:close/>
                <a:moveTo>
                  <a:pt x="2275" y="2986"/>
                </a:moveTo>
                <a:cubicBezTo>
                  <a:pt x="2286" y="3045"/>
                  <a:pt x="2298" y="3081"/>
                  <a:pt x="2310" y="3117"/>
                </a:cubicBezTo>
                <a:lnTo>
                  <a:pt x="2167" y="3259"/>
                </a:lnTo>
                <a:cubicBezTo>
                  <a:pt x="2102" y="3325"/>
                  <a:pt x="2013" y="3358"/>
                  <a:pt x="1923" y="3358"/>
                </a:cubicBezTo>
                <a:cubicBezTo>
                  <a:pt x="1834" y="3358"/>
                  <a:pt x="1745" y="3325"/>
                  <a:pt x="1679" y="3259"/>
                </a:cubicBezTo>
                <a:lnTo>
                  <a:pt x="1536" y="3128"/>
                </a:lnTo>
                <a:cubicBezTo>
                  <a:pt x="1560" y="3081"/>
                  <a:pt x="1572" y="3045"/>
                  <a:pt x="1572" y="2986"/>
                </a:cubicBezTo>
                <a:cubicBezTo>
                  <a:pt x="1679" y="3009"/>
                  <a:pt x="1775" y="3045"/>
                  <a:pt x="1882" y="3045"/>
                </a:cubicBezTo>
                <a:lnTo>
                  <a:pt x="1917" y="3045"/>
                </a:lnTo>
                <a:cubicBezTo>
                  <a:pt x="2036" y="3045"/>
                  <a:pt x="2167" y="3021"/>
                  <a:pt x="2275" y="2986"/>
                </a:cubicBezTo>
                <a:close/>
                <a:moveTo>
                  <a:pt x="6162" y="0"/>
                </a:moveTo>
                <a:cubicBezTo>
                  <a:pt x="6120" y="0"/>
                  <a:pt x="6079" y="15"/>
                  <a:pt x="6049" y="45"/>
                </a:cubicBezTo>
                <a:lnTo>
                  <a:pt x="2906" y="3021"/>
                </a:lnTo>
                <a:cubicBezTo>
                  <a:pt x="2882" y="3057"/>
                  <a:pt x="2834" y="3069"/>
                  <a:pt x="2787" y="3069"/>
                </a:cubicBezTo>
                <a:lnTo>
                  <a:pt x="2763" y="3069"/>
                </a:lnTo>
                <a:cubicBezTo>
                  <a:pt x="2656" y="3069"/>
                  <a:pt x="2584" y="2997"/>
                  <a:pt x="2584" y="2890"/>
                </a:cubicBezTo>
                <a:lnTo>
                  <a:pt x="2584" y="2843"/>
                </a:lnTo>
                <a:cubicBezTo>
                  <a:pt x="2644" y="2819"/>
                  <a:pt x="2679" y="2771"/>
                  <a:pt x="2727" y="2724"/>
                </a:cubicBezTo>
                <a:cubicBezTo>
                  <a:pt x="2965" y="2497"/>
                  <a:pt x="3084" y="2200"/>
                  <a:pt x="3084" y="1878"/>
                </a:cubicBezTo>
                <a:lnTo>
                  <a:pt x="3084" y="1581"/>
                </a:lnTo>
                <a:lnTo>
                  <a:pt x="3144" y="1450"/>
                </a:lnTo>
                <a:cubicBezTo>
                  <a:pt x="3215" y="1307"/>
                  <a:pt x="3251" y="1152"/>
                  <a:pt x="3251" y="997"/>
                </a:cubicBezTo>
                <a:lnTo>
                  <a:pt x="3251" y="176"/>
                </a:lnTo>
                <a:cubicBezTo>
                  <a:pt x="3251" y="92"/>
                  <a:pt x="3179" y="21"/>
                  <a:pt x="3084" y="21"/>
                </a:cubicBezTo>
                <a:lnTo>
                  <a:pt x="1548" y="21"/>
                </a:lnTo>
                <a:cubicBezTo>
                  <a:pt x="1001" y="21"/>
                  <a:pt x="536" y="461"/>
                  <a:pt x="536" y="1033"/>
                </a:cubicBezTo>
                <a:lnTo>
                  <a:pt x="536" y="1045"/>
                </a:lnTo>
                <a:cubicBezTo>
                  <a:pt x="536" y="1176"/>
                  <a:pt x="572" y="1295"/>
                  <a:pt x="632" y="1414"/>
                </a:cubicBezTo>
                <a:lnTo>
                  <a:pt x="703" y="1581"/>
                </a:lnTo>
                <a:lnTo>
                  <a:pt x="703" y="1831"/>
                </a:lnTo>
                <a:cubicBezTo>
                  <a:pt x="703" y="2247"/>
                  <a:pt x="917" y="2616"/>
                  <a:pt x="1215" y="2843"/>
                </a:cubicBezTo>
                <a:lnTo>
                  <a:pt x="1215" y="2997"/>
                </a:lnTo>
                <a:cubicBezTo>
                  <a:pt x="1215" y="3069"/>
                  <a:pt x="1155" y="3140"/>
                  <a:pt x="1072" y="3176"/>
                </a:cubicBezTo>
                <a:lnTo>
                  <a:pt x="501" y="3343"/>
                </a:lnTo>
                <a:cubicBezTo>
                  <a:pt x="215" y="3414"/>
                  <a:pt x="0" y="3676"/>
                  <a:pt x="0" y="3974"/>
                </a:cubicBezTo>
                <a:lnTo>
                  <a:pt x="0" y="5462"/>
                </a:lnTo>
                <a:cubicBezTo>
                  <a:pt x="0" y="5557"/>
                  <a:pt x="84" y="5629"/>
                  <a:pt x="167" y="5629"/>
                </a:cubicBezTo>
                <a:cubicBezTo>
                  <a:pt x="262" y="5629"/>
                  <a:pt x="334" y="5557"/>
                  <a:pt x="334" y="5462"/>
                </a:cubicBezTo>
                <a:lnTo>
                  <a:pt x="334" y="3974"/>
                </a:lnTo>
                <a:cubicBezTo>
                  <a:pt x="334" y="3831"/>
                  <a:pt x="441" y="3676"/>
                  <a:pt x="584" y="3640"/>
                </a:cubicBezTo>
                <a:lnTo>
                  <a:pt x="1167" y="3474"/>
                </a:lnTo>
                <a:cubicBezTo>
                  <a:pt x="1215" y="3450"/>
                  <a:pt x="1251" y="3438"/>
                  <a:pt x="1298" y="3414"/>
                </a:cubicBezTo>
                <a:lnTo>
                  <a:pt x="1405" y="3521"/>
                </a:lnTo>
                <a:cubicBezTo>
                  <a:pt x="1536" y="3652"/>
                  <a:pt x="1703" y="3712"/>
                  <a:pt x="1882" y="3712"/>
                </a:cubicBezTo>
                <a:cubicBezTo>
                  <a:pt x="2060" y="3712"/>
                  <a:pt x="2227" y="3652"/>
                  <a:pt x="2358" y="3521"/>
                </a:cubicBezTo>
                <a:lnTo>
                  <a:pt x="2501" y="3367"/>
                </a:lnTo>
                <a:cubicBezTo>
                  <a:pt x="2584" y="3402"/>
                  <a:pt x="2656" y="3426"/>
                  <a:pt x="2727" y="3426"/>
                </a:cubicBezTo>
                <a:lnTo>
                  <a:pt x="2763" y="3426"/>
                </a:lnTo>
                <a:cubicBezTo>
                  <a:pt x="2894" y="3426"/>
                  <a:pt x="3013" y="3378"/>
                  <a:pt x="3096" y="3295"/>
                </a:cubicBezTo>
                <a:lnTo>
                  <a:pt x="5334" y="1176"/>
                </a:lnTo>
                <a:lnTo>
                  <a:pt x="5561" y="1402"/>
                </a:lnTo>
                <a:lnTo>
                  <a:pt x="2965" y="3986"/>
                </a:lnTo>
                <a:cubicBezTo>
                  <a:pt x="2798" y="4152"/>
                  <a:pt x="2715" y="4367"/>
                  <a:pt x="2715" y="4581"/>
                </a:cubicBezTo>
                <a:lnTo>
                  <a:pt x="2715" y="5498"/>
                </a:lnTo>
                <a:cubicBezTo>
                  <a:pt x="2715" y="5581"/>
                  <a:pt x="2787" y="5664"/>
                  <a:pt x="2882" y="5664"/>
                </a:cubicBezTo>
                <a:cubicBezTo>
                  <a:pt x="2965" y="5664"/>
                  <a:pt x="3037" y="5581"/>
                  <a:pt x="3037" y="5498"/>
                </a:cubicBezTo>
                <a:lnTo>
                  <a:pt x="3037" y="4581"/>
                </a:lnTo>
                <a:cubicBezTo>
                  <a:pt x="3037" y="4450"/>
                  <a:pt x="3096" y="4319"/>
                  <a:pt x="3191" y="4212"/>
                </a:cubicBezTo>
                <a:lnTo>
                  <a:pt x="6096" y="1307"/>
                </a:lnTo>
                <a:cubicBezTo>
                  <a:pt x="6216" y="1200"/>
                  <a:pt x="6275" y="997"/>
                  <a:pt x="6227" y="831"/>
                </a:cubicBezTo>
                <a:lnTo>
                  <a:pt x="6168" y="378"/>
                </a:lnTo>
                <a:lnTo>
                  <a:pt x="6275" y="271"/>
                </a:lnTo>
                <a:cubicBezTo>
                  <a:pt x="6335" y="211"/>
                  <a:pt x="6335" y="104"/>
                  <a:pt x="6275" y="45"/>
                </a:cubicBezTo>
                <a:cubicBezTo>
                  <a:pt x="6245" y="15"/>
                  <a:pt x="6204" y="0"/>
                  <a:pt x="61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9900"/>
        </a:solidFill>
      </p:bgPr>
    </p:bg>
    <p:spTree>
      <p:nvGrpSpPr>
        <p:cNvPr id="518" name="Shape 518"/>
        <p:cNvGrpSpPr/>
        <p:nvPr/>
      </p:nvGrpSpPr>
      <p:grpSpPr>
        <a:xfrm>
          <a:off x="0" y="0"/>
          <a:ext cx="0" cy="0"/>
          <a:chOff x="0" y="0"/>
          <a:chExt cx="0" cy="0"/>
        </a:xfrm>
      </p:grpSpPr>
      <p:sp>
        <p:nvSpPr>
          <p:cNvPr id="519" name="Google Shape;519;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t>/23</a:t>
            </a:r>
            <a:endParaRPr/>
          </a:p>
        </p:txBody>
      </p:sp>
      <p:sp>
        <p:nvSpPr>
          <p:cNvPr id="520" name="Google Shape;520;p27"/>
          <p:cNvSpPr txBox="1"/>
          <p:nvPr/>
        </p:nvSpPr>
        <p:spPr>
          <a:xfrm>
            <a:off x="650400" y="1745700"/>
            <a:ext cx="7819200" cy="165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Staatliches"/>
                <a:ea typeface="Staatliches"/>
                <a:cs typeface="Staatliches"/>
                <a:sym typeface="Staatliches"/>
              </a:rPr>
              <a:t>“Prendere decisioni senza sapere come evolverà il sistema in futuro è MOLTO RISCHIOSO ED </a:t>
            </a:r>
            <a:br>
              <a:rPr lang="en" sz="3000">
                <a:solidFill>
                  <a:srgbClr val="FFFFFF"/>
                </a:solidFill>
                <a:latin typeface="Staatliches"/>
                <a:ea typeface="Staatliches"/>
                <a:cs typeface="Staatliches"/>
                <a:sym typeface="Staatliches"/>
              </a:rPr>
            </a:br>
            <a:r>
              <a:rPr lang="en" sz="3000">
                <a:solidFill>
                  <a:srgbClr val="FFFFFF"/>
                </a:solidFill>
                <a:latin typeface="Staatliches"/>
                <a:ea typeface="Staatliches"/>
                <a:cs typeface="Staatliches"/>
                <a:sym typeface="Staatliches"/>
              </a:rPr>
              <a:t>ESTREMAMENTE INEFFICIENTE” </a:t>
            </a:r>
            <a:endParaRPr sz="3000">
              <a:solidFill>
                <a:srgbClr val="FFFFFF"/>
              </a:solidFill>
              <a:latin typeface="Staatliches"/>
              <a:ea typeface="Staatliches"/>
              <a:cs typeface="Staatliches"/>
              <a:sym typeface="Staatliches"/>
            </a:endParaRPr>
          </a:p>
        </p:txBody>
      </p:sp>
      <p:pic>
        <p:nvPicPr>
          <p:cNvPr id="521" name="Google Shape;521;p27"/>
          <p:cNvPicPr preferRelativeResize="0"/>
          <p:nvPr/>
        </p:nvPicPr>
        <p:blipFill>
          <a:blip r:embed="rId3">
            <a:alphaModFix/>
          </a:blip>
          <a:stretch>
            <a:fillRect/>
          </a:stretch>
        </p:blipFill>
        <p:spPr>
          <a:xfrm>
            <a:off x="-118225" y="-147450"/>
            <a:ext cx="2216549" cy="2392500"/>
          </a:xfrm>
          <a:prstGeom prst="rect">
            <a:avLst/>
          </a:prstGeom>
          <a:noFill/>
          <a:ln>
            <a:noFill/>
          </a:ln>
        </p:spPr>
      </p:pic>
      <p:pic>
        <p:nvPicPr>
          <p:cNvPr id="522" name="Google Shape;522;p27"/>
          <p:cNvPicPr preferRelativeResize="0"/>
          <p:nvPr/>
        </p:nvPicPr>
        <p:blipFill>
          <a:blip r:embed="rId4">
            <a:alphaModFix/>
          </a:blip>
          <a:stretch>
            <a:fillRect/>
          </a:stretch>
        </p:blipFill>
        <p:spPr>
          <a:xfrm>
            <a:off x="7416950" y="100150"/>
            <a:ext cx="1624200" cy="1568883"/>
          </a:xfrm>
          <a:prstGeom prst="rect">
            <a:avLst/>
          </a:prstGeom>
          <a:noFill/>
          <a:ln>
            <a:noFill/>
          </a:ln>
        </p:spPr>
      </p:pic>
      <p:pic>
        <p:nvPicPr>
          <p:cNvPr id="523" name="Google Shape;523;p27"/>
          <p:cNvPicPr preferRelativeResize="0"/>
          <p:nvPr/>
        </p:nvPicPr>
        <p:blipFill>
          <a:blip r:embed="rId5">
            <a:alphaModFix/>
          </a:blip>
          <a:stretch>
            <a:fillRect/>
          </a:stretch>
        </p:blipFill>
        <p:spPr>
          <a:xfrm>
            <a:off x="138950" y="2586425"/>
            <a:ext cx="2475199" cy="2436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9900"/>
        </a:solidFill>
      </p:bgPr>
    </p:bg>
    <p:spTree>
      <p:nvGrpSpPr>
        <p:cNvPr id="527" name="Shape 527"/>
        <p:cNvGrpSpPr/>
        <p:nvPr/>
      </p:nvGrpSpPr>
      <p:grpSpPr>
        <a:xfrm>
          <a:off x="0" y="0"/>
          <a:ext cx="0" cy="0"/>
          <a:chOff x="0" y="0"/>
          <a:chExt cx="0" cy="0"/>
        </a:xfrm>
      </p:grpSpPr>
      <p:pic>
        <p:nvPicPr>
          <p:cNvPr id="528" name="Google Shape;528;p28"/>
          <p:cNvPicPr preferRelativeResize="0"/>
          <p:nvPr/>
        </p:nvPicPr>
        <p:blipFill>
          <a:blip r:embed="rId3">
            <a:alphaModFix/>
          </a:blip>
          <a:stretch>
            <a:fillRect/>
          </a:stretch>
        </p:blipFill>
        <p:spPr>
          <a:xfrm>
            <a:off x="138950" y="2586425"/>
            <a:ext cx="2475199" cy="2436950"/>
          </a:xfrm>
          <a:prstGeom prst="rect">
            <a:avLst/>
          </a:prstGeom>
          <a:noFill/>
          <a:ln>
            <a:noFill/>
          </a:ln>
        </p:spPr>
      </p:pic>
      <p:pic>
        <p:nvPicPr>
          <p:cNvPr id="529" name="Google Shape;529;p28"/>
          <p:cNvPicPr preferRelativeResize="0"/>
          <p:nvPr/>
        </p:nvPicPr>
        <p:blipFill>
          <a:blip r:embed="rId4">
            <a:alphaModFix/>
          </a:blip>
          <a:stretch>
            <a:fillRect/>
          </a:stretch>
        </p:blipFill>
        <p:spPr>
          <a:xfrm>
            <a:off x="8265900" y="4215225"/>
            <a:ext cx="290875" cy="290875"/>
          </a:xfrm>
          <a:prstGeom prst="rect">
            <a:avLst/>
          </a:prstGeom>
          <a:noFill/>
          <a:ln>
            <a:noFill/>
          </a:ln>
        </p:spPr>
      </p:pic>
      <p:sp>
        <p:nvSpPr>
          <p:cNvPr id="530" name="Google Shape;530;p28"/>
          <p:cNvSpPr txBox="1"/>
          <p:nvPr>
            <p:ph idx="4294967295" type="ctrTitle"/>
          </p:nvPr>
        </p:nvSpPr>
        <p:spPr>
          <a:xfrm>
            <a:off x="3017300" y="1892600"/>
            <a:ext cx="3393300" cy="703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GESTIONE DEI BIG DATA </a:t>
            </a:r>
            <a:endParaRPr/>
          </a:p>
        </p:txBody>
      </p:sp>
      <p:sp>
        <p:nvSpPr>
          <p:cNvPr id="531" name="Google Shape;531;p28"/>
          <p:cNvSpPr txBox="1"/>
          <p:nvPr>
            <p:ph idx="4294967295" type="ctrTitle"/>
          </p:nvPr>
        </p:nvSpPr>
        <p:spPr>
          <a:xfrm>
            <a:off x="2583400" y="1161775"/>
            <a:ext cx="1801800" cy="70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InefFICIENZA </a:t>
            </a:r>
            <a:endParaRPr/>
          </a:p>
        </p:txBody>
      </p:sp>
      <p:sp>
        <p:nvSpPr>
          <p:cNvPr id="532" name="Google Shape;532;p28"/>
          <p:cNvSpPr/>
          <p:nvPr/>
        </p:nvSpPr>
        <p:spPr>
          <a:xfrm>
            <a:off x="1894306" y="1170605"/>
            <a:ext cx="689100" cy="70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8"/>
          <p:cNvSpPr/>
          <p:nvPr/>
        </p:nvSpPr>
        <p:spPr>
          <a:xfrm>
            <a:off x="6410602" y="1892608"/>
            <a:ext cx="689100" cy="70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8"/>
          <p:cNvSpPr txBox="1"/>
          <p:nvPr>
            <p:ph idx="4294967295" type="ctrTitle"/>
          </p:nvPr>
        </p:nvSpPr>
        <p:spPr>
          <a:xfrm>
            <a:off x="2583400" y="2733863"/>
            <a:ext cx="2871900" cy="64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ANALISI INEFFICACE</a:t>
            </a:r>
            <a:endParaRPr/>
          </a:p>
        </p:txBody>
      </p:sp>
      <p:sp>
        <p:nvSpPr>
          <p:cNvPr id="535" name="Google Shape;535;p28"/>
          <p:cNvSpPr/>
          <p:nvPr/>
        </p:nvSpPr>
        <p:spPr>
          <a:xfrm>
            <a:off x="1894302" y="2706858"/>
            <a:ext cx="689100" cy="70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t>/23</a:t>
            </a:r>
            <a:endParaRPr/>
          </a:p>
        </p:txBody>
      </p:sp>
      <p:grpSp>
        <p:nvGrpSpPr>
          <p:cNvPr id="537" name="Google Shape;537;p28"/>
          <p:cNvGrpSpPr/>
          <p:nvPr/>
        </p:nvGrpSpPr>
        <p:grpSpPr>
          <a:xfrm>
            <a:off x="2071845" y="1357259"/>
            <a:ext cx="334022" cy="330483"/>
            <a:chOff x="4054103" y="2430191"/>
            <a:chExt cx="218687" cy="349052"/>
          </a:xfrm>
        </p:grpSpPr>
        <p:sp>
          <p:nvSpPr>
            <p:cNvPr id="538" name="Google Shape;538;p28"/>
            <p:cNvSpPr/>
            <p:nvPr/>
          </p:nvSpPr>
          <p:spPr>
            <a:xfrm>
              <a:off x="4054103" y="2430191"/>
              <a:ext cx="218687" cy="349052"/>
            </a:xfrm>
            <a:custGeom>
              <a:rect b="b" l="l" r="r" t="t"/>
              <a:pathLst>
                <a:path extrusionOk="0" h="10967" w="6871">
                  <a:moveTo>
                    <a:pt x="6513" y="846"/>
                  </a:moveTo>
                  <a:cubicBezTo>
                    <a:pt x="6513" y="846"/>
                    <a:pt x="6537" y="846"/>
                    <a:pt x="6537" y="870"/>
                  </a:cubicBezTo>
                  <a:lnTo>
                    <a:pt x="6537" y="1203"/>
                  </a:lnTo>
                  <a:lnTo>
                    <a:pt x="6513" y="1203"/>
                  </a:lnTo>
                  <a:lnTo>
                    <a:pt x="6001" y="1227"/>
                  </a:lnTo>
                  <a:cubicBezTo>
                    <a:pt x="5906" y="1227"/>
                    <a:pt x="5834" y="1298"/>
                    <a:pt x="5834" y="1382"/>
                  </a:cubicBezTo>
                  <a:cubicBezTo>
                    <a:pt x="5834" y="1477"/>
                    <a:pt x="5906" y="1548"/>
                    <a:pt x="6001" y="1548"/>
                  </a:cubicBezTo>
                  <a:lnTo>
                    <a:pt x="6180" y="1548"/>
                  </a:lnTo>
                  <a:lnTo>
                    <a:pt x="6180" y="7239"/>
                  </a:lnTo>
                  <a:cubicBezTo>
                    <a:pt x="6180" y="7239"/>
                    <a:pt x="6180" y="7251"/>
                    <a:pt x="6156" y="7251"/>
                  </a:cubicBezTo>
                  <a:lnTo>
                    <a:pt x="655" y="7251"/>
                  </a:lnTo>
                  <a:cubicBezTo>
                    <a:pt x="655" y="7251"/>
                    <a:pt x="643" y="7251"/>
                    <a:pt x="643" y="7239"/>
                  </a:cubicBezTo>
                  <a:lnTo>
                    <a:pt x="643" y="1548"/>
                  </a:lnTo>
                  <a:lnTo>
                    <a:pt x="5310" y="1548"/>
                  </a:lnTo>
                  <a:cubicBezTo>
                    <a:pt x="5406" y="1548"/>
                    <a:pt x="5477" y="1477"/>
                    <a:pt x="5477" y="1382"/>
                  </a:cubicBezTo>
                  <a:cubicBezTo>
                    <a:pt x="5477" y="1298"/>
                    <a:pt x="5406" y="1227"/>
                    <a:pt x="5310" y="1227"/>
                  </a:cubicBezTo>
                  <a:lnTo>
                    <a:pt x="322" y="1227"/>
                  </a:lnTo>
                  <a:cubicBezTo>
                    <a:pt x="322" y="1227"/>
                    <a:pt x="310" y="1227"/>
                    <a:pt x="310" y="1203"/>
                  </a:cubicBezTo>
                  <a:lnTo>
                    <a:pt x="310" y="870"/>
                  </a:lnTo>
                  <a:cubicBezTo>
                    <a:pt x="310" y="870"/>
                    <a:pt x="310" y="846"/>
                    <a:pt x="322" y="846"/>
                  </a:cubicBezTo>
                  <a:close/>
                  <a:moveTo>
                    <a:pt x="5179" y="7561"/>
                  </a:moveTo>
                  <a:lnTo>
                    <a:pt x="5656" y="9990"/>
                  </a:lnTo>
                  <a:lnTo>
                    <a:pt x="3572" y="9990"/>
                  </a:lnTo>
                  <a:lnTo>
                    <a:pt x="3572" y="8085"/>
                  </a:lnTo>
                  <a:cubicBezTo>
                    <a:pt x="3572" y="7990"/>
                    <a:pt x="3501" y="7918"/>
                    <a:pt x="3405" y="7918"/>
                  </a:cubicBezTo>
                  <a:cubicBezTo>
                    <a:pt x="3310" y="7918"/>
                    <a:pt x="3239" y="7990"/>
                    <a:pt x="3239" y="8085"/>
                  </a:cubicBezTo>
                  <a:lnTo>
                    <a:pt x="3239" y="9990"/>
                  </a:lnTo>
                  <a:lnTo>
                    <a:pt x="1155" y="9990"/>
                  </a:lnTo>
                  <a:lnTo>
                    <a:pt x="1643" y="7561"/>
                  </a:lnTo>
                  <a:close/>
                  <a:moveTo>
                    <a:pt x="3417" y="0"/>
                  </a:moveTo>
                  <a:cubicBezTo>
                    <a:pt x="3334" y="0"/>
                    <a:pt x="3263" y="72"/>
                    <a:pt x="3263" y="167"/>
                  </a:cubicBezTo>
                  <a:lnTo>
                    <a:pt x="3263" y="524"/>
                  </a:lnTo>
                  <a:lnTo>
                    <a:pt x="322" y="524"/>
                  </a:lnTo>
                  <a:cubicBezTo>
                    <a:pt x="143" y="524"/>
                    <a:pt x="0" y="667"/>
                    <a:pt x="0" y="846"/>
                  </a:cubicBezTo>
                  <a:lnTo>
                    <a:pt x="0" y="1191"/>
                  </a:lnTo>
                  <a:cubicBezTo>
                    <a:pt x="0" y="1370"/>
                    <a:pt x="143" y="1524"/>
                    <a:pt x="322" y="1524"/>
                  </a:cubicBezTo>
                  <a:lnTo>
                    <a:pt x="334" y="1524"/>
                  </a:lnTo>
                  <a:lnTo>
                    <a:pt x="334" y="7204"/>
                  </a:lnTo>
                  <a:cubicBezTo>
                    <a:pt x="334" y="7382"/>
                    <a:pt x="488" y="7525"/>
                    <a:pt x="667" y="7525"/>
                  </a:cubicBezTo>
                  <a:lnTo>
                    <a:pt x="1334" y="7525"/>
                  </a:lnTo>
                  <a:lnTo>
                    <a:pt x="679" y="10776"/>
                  </a:lnTo>
                  <a:cubicBezTo>
                    <a:pt x="667" y="10859"/>
                    <a:pt x="727" y="10954"/>
                    <a:pt x="798" y="10966"/>
                  </a:cubicBezTo>
                  <a:lnTo>
                    <a:pt x="834" y="10966"/>
                  </a:lnTo>
                  <a:cubicBezTo>
                    <a:pt x="905" y="10966"/>
                    <a:pt x="977" y="10907"/>
                    <a:pt x="1000" y="10835"/>
                  </a:cubicBezTo>
                  <a:lnTo>
                    <a:pt x="1119" y="10264"/>
                  </a:lnTo>
                  <a:lnTo>
                    <a:pt x="3274" y="10264"/>
                  </a:lnTo>
                  <a:lnTo>
                    <a:pt x="3274" y="10788"/>
                  </a:lnTo>
                  <a:cubicBezTo>
                    <a:pt x="3274" y="10883"/>
                    <a:pt x="3346" y="10954"/>
                    <a:pt x="3441" y="10954"/>
                  </a:cubicBezTo>
                  <a:cubicBezTo>
                    <a:pt x="3524" y="10954"/>
                    <a:pt x="3596" y="10883"/>
                    <a:pt x="3596" y="10788"/>
                  </a:cubicBezTo>
                  <a:lnTo>
                    <a:pt x="3596" y="10264"/>
                  </a:lnTo>
                  <a:lnTo>
                    <a:pt x="5763" y="10264"/>
                  </a:lnTo>
                  <a:lnTo>
                    <a:pt x="5882" y="10835"/>
                  </a:lnTo>
                  <a:cubicBezTo>
                    <a:pt x="5894" y="10907"/>
                    <a:pt x="5965" y="10966"/>
                    <a:pt x="6037" y="10966"/>
                  </a:cubicBezTo>
                  <a:lnTo>
                    <a:pt x="6072" y="10966"/>
                  </a:lnTo>
                  <a:cubicBezTo>
                    <a:pt x="6156" y="10954"/>
                    <a:pt x="6215" y="10859"/>
                    <a:pt x="6191" y="10776"/>
                  </a:cubicBezTo>
                  <a:lnTo>
                    <a:pt x="5537" y="7525"/>
                  </a:lnTo>
                  <a:lnTo>
                    <a:pt x="6203" y="7525"/>
                  </a:lnTo>
                  <a:cubicBezTo>
                    <a:pt x="6382" y="7525"/>
                    <a:pt x="6537" y="7382"/>
                    <a:pt x="6537" y="7204"/>
                  </a:cubicBezTo>
                  <a:lnTo>
                    <a:pt x="6537" y="1513"/>
                  </a:lnTo>
                  <a:lnTo>
                    <a:pt x="6549" y="1513"/>
                  </a:lnTo>
                  <a:cubicBezTo>
                    <a:pt x="6727" y="1513"/>
                    <a:pt x="6870" y="1370"/>
                    <a:pt x="6870" y="1191"/>
                  </a:cubicBezTo>
                  <a:lnTo>
                    <a:pt x="6870" y="870"/>
                  </a:lnTo>
                  <a:cubicBezTo>
                    <a:pt x="6846" y="667"/>
                    <a:pt x="6692" y="524"/>
                    <a:pt x="6513" y="524"/>
                  </a:cubicBezTo>
                  <a:lnTo>
                    <a:pt x="3584" y="524"/>
                  </a:lnTo>
                  <a:lnTo>
                    <a:pt x="3584" y="167"/>
                  </a:lnTo>
                  <a:cubicBezTo>
                    <a:pt x="3584" y="72"/>
                    <a:pt x="3513" y="0"/>
                    <a:pt x="3417" y="0"/>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8"/>
            <p:cNvSpPr/>
            <p:nvPr/>
          </p:nvSpPr>
          <p:spPr>
            <a:xfrm flipH="1" rot="10800000">
              <a:off x="4091594" y="2517718"/>
              <a:ext cx="142524" cy="103503"/>
            </a:xfrm>
            <a:custGeom>
              <a:rect b="b" l="l" r="r" t="t"/>
              <a:pathLst>
                <a:path extrusionOk="0" h="3252" w="4478">
                  <a:moveTo>
                    <a:pt x="3430" y="1"/>
                  </a:moveTo>
                  <a:cubicBezTo>
                    <a:pt x="3347" y="1"/>
                    <a:pt x="3275" y="84"/>
                    <a:pt x="3275" y="168"/>
                  </a:cubicBezTo>
                  <a:cubicBezTo>
                    <a:pt x="3275" y="263"/>
                    <a:pt x="3347" y="334"/>
                    <a:pt x="3430" y="334"/>
                  </a:cubicBezTo>
                  <a:lnTo>
                    <a:pt x="3906" y="334"/>
                  </a:lnTo>
                  <a:lnTo>
                    <a:pt x="2335" y="1906"/>
                  </a:lnTo>
                  <a:lnTo>
                    <a:pt x="2323" y="1906"/>
                  </a:lnTo>
                  <a:lnTo>
                    <a:pt x="1965" y="1549"/>
                  </a:lnTo>
                  <a:cubicBezTo>
                    <a:pt x="1894" y="1483"/>
                    <a:pt x="1808" y="1450"/>
                    <a:pt x="1723" y="1450"/>
                  </a:cubicBezTo>
                  <a:cubicBezTo>
                    <a:pt x="1638" y="1450"/>
                    <a:pt x="1555" y="1483"/>
                    <a:pt x="1489" y="1549"/>
                  </a:cubicBezTo>
                  <a:lnTo>
                    <a:pt x="60" y="2977"/>
                  </a:lnTo>
                  <a:cubicBezTo>
                    <a:pt x="1" y="3037"/>
                    <a:pt x="1" y="3144"/>
                    <a:pt x="60" y="3204"/>
                  </a:cubicBezTo>
                  <a:cubicBezTo>
                    <a:pt x="84" y="3239"/>
                    <a:pt x="132" y="3251"/>
                    <a:pt x="180" y="3251"/>
                  </a:cubicBezTo>
                  <a:cubicBezTo>
                    <a:pt x="215" y="3251"/>
                    <a:pt x="263" y="3239"/>
                    <a:pt x="299" y="3204"/>
                  </a:cubicBezTo>
                  <a:lnTo>
                    <a:pt x="1727" y="1775"/>
                  </a:lnTo>
                  <a:lnTo>
                    <a:pt x="1739" y="1775"/>
                  </a:lnTo>
                  <a:lnTo>
                    <a:pt x="2096" y="2132"/>
                  </a:lnTo>
                  <a:cubicBezTo>
                    <a:pt x="2156" y="2192"/>
                    <a:pt x="2239" y="2239"/>
                    <a:pt x="2335" y="2239"/>
                  </a:cubicBezTo>
                  <a:cubicBezTo>
                    <a:pt x="2418" y="2239"/>
                    <a:pt x="2513" y="2203"/>
                    <a:pt x="2573" y="2132"/>
                  </a:cubicBezTo>
                  <a:lnTo>
                    <a:pt x="4144" y="560"/>
                  </a:lnTo>
                  <a:lnTo>
                    <a:pt x="4144" y="1037"/>
                  </a:lnTo>
                  <a:cubicBezTo>
                    <a:pt x="4144" y="1120"/>
                    <a:pt x="4228" y="1191"/>
                    <a:pt x="4311" y="1191"/>
                  </a:cubicBezTo>
                  <a:cubicBezTo>
                    <a:pt x="4406" y="1191"/>
                    <a:pt x="4478" y="1120"/>
                    <a:pt x="4478" y="1037"/>
                  </a:cubicBezTo>
                  <a:lnTo>
                    <a:pt x="4478" y="168"/>
                  </a:lnTo>
                  <a:cubicBezTo>
                    <a:pt x="4466" y="84"/>
                    <a:pt x="4382" y="1"/>
                    <a:pt x="4299" y="1"/>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40" name="Google Shape;540;p28"/>
          <p:cNvPicPr preferRelativeResize="0"/>
          <p:nvPr/>
        </p:nvPicPr>
        <p:blipFill>
          <a:blip r:embed="rId5">
            <a:alphaModFix/>
          </a:blip>
          <a:stretch>
            <a:fillRect/>
          </a:stretch>
        </p:blipFill>
        <p:spPr>
          <a:xfrm>
            <a:off x="7416950" y="100150"/>
            <a:ext cx="1624200" cy="1568883"/>
          </a:xfrm>
          <a:prstGeom prst="rect">
            <a:avLst/>
          </a:prstGeom>
          <a:noFill/>
          <a:ln>
            <a:noFill/>
          </a:ln>
        </p:spPr>
      </p:pic>
      <p:sp>
        <p:nvSpPr>
          <p:cNvPr id="541" name="Google Shape;541;p28"/>
          <p:cNvSpPr txBox="1"/>
          <p:nvPr>
            <p:ph idx="4294967295" type="ctrTitle"/>
          </p:nvPr>
        </p:nvSpPr>
        <p:spPr>
          <a:xfrm>
            <a:off x="2071852" y="3774550"/>
            <a:ext cx="4381800" cy="551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DIFFICOLTà DI PIANIFICAZIONE</a:t>
            </a:r>
            <a:endParaRPr/>
          </a:p>
        </p:txBody>
      </p:sp>
      <p:sp>
        <p:nvSpPr>
          <p:cNvPr id="542" name="Google Shape;542;p28"/>
          <p:cNvSpPr/>
          <p:nvPr/>
        </p:nvSpPr>
        <p:spPr>
          <a:xfrm>
            <a:off x="6410602" y="3698195"/>
            <a:ext cx="689100" cy="70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3" name="Google Shape;543;p28"/>
          <p:cNvPicPr preferRelativeResize="0"/>
          <p:nvPr/>
        </p:nvPicPr>
        <p:blipFill>
          <a:blip r:embed="rId6">
            <a:alphaModFix/>
          </a:blip>
          <a:stretch>
            <a:fillRect/>
          </a:stretch>
        </p:blipFill>
        <p:spPr>
          <a:xfrm rot="10800000">
            <a:off x="143850" y="100150"/>
            <a:ext cx="1544751" cy="1792452"/>
          </a:xfrm>
          <a:prstGeom prst="rect">
            <a:avLst/>
          </a:prstGeom>
          <a:noFill/>
          <a:ln>
            <a:noFill/>
          </a:ln>
        </p:spPr>
      </p:pic>
      <p:sp>
        <p:nvSpPr>
          <p:cNvPr id="544" name="Google Shape;544;p28"/>
          <p:cNvSpPr txBox="1"/>
          <p:nvPr/>
        </p:nvSpPr>
        <p:spPr>
          <a:xfrm>
            <a:off x="2789100" y="0"/>
            <a:ext cx="3210900" cy="79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Staatliches"/>
                <a:ea typeface="Staatliches"/>
                <a:cs typeface="Staatliches"/>
                <a:sym typeface="Staatliches"/>
              </a:rPr>
              <a:t> IL PROBLEMA</a:t>
            </a:r>
            <a:endParaRPr sz="4800">
              <a:solidFill>
                <a:srgbClr val="FFFFFF"/>
              </a:solidFill>
              <a:latin typeface="Staatliches"/>
              <a:ea typeface="Staatliches"/>
              <a:cs typeface="Staatliches"/>
              <a:sym typeface="Staatliches"/>
            </a:endParaRPr>
          </a:p>
        </p:txBody>
      </p:sp>
      <p:grpSp>
        <p:nvGrpSpPr>
          <p:cNvPr id="545" name="Google Shape;545;p28"/>
          <p:cNvGrpSpPr/>
          <p:nvPr/>
        </p:nvGrpSpPr>
        <p:grpSpPr>
          <a:xfrm>
            <a:off x="6576025" y="3847889"/>
            <a:ext cx="358246" cy="404388"/>
            <a:chOff x="6576025" y="3891977"/>
            <a:chExt cx="358246" cy="404388"/>
          </a:xfrm>
        </p:grpSpPr>
        <p:sp>
          <p:nvSpPr>
            <p:cNvPr id="546" name="Google Shape;546;p28"/>
            <p:cNvSpPr/>
            <p:nvPr/>
          </p:nvSpPr>
          <p:spPr>
            <a:xfrm>
              <a:off x="6576530" y="3926813"/>
              <a:ext cx="357741" cy="369551"/>
            </a:xfrm>
            <a:custGeom>
              <a:rect b="b" l="l" r="r" t="t"/>
              <a:pathLst>
                <a:path extrusionOk="0" h="10990" w="8502">
                  <a:moveTo>
                    <a:pt x="6502" y="0"/>
                  </a:moveTo>
                  <a:cubicBezTo>
                    <a:pt x="6406" y="0"/>
                    <a:pt x="6323" y="84"/>
                    <a:pt x="6323" y="191"/>
                  </a:cubicBezTo>
                  <a:cubicBezTo>
                    <a:pt x="6323" y="286"/>
                    <a:pt x="6406" y="369"/>
                    <a:pt x="6502" y="369"/>
                  </a:cubicBezTo>
                  <a:lnTo>
                    <a:pt x="7276" y="369"/>
                  </a:lnTo>
                  <a:cubicBezTo>
                    <a:pt x="7383" y="369"/>
                    <a:pt x="7454" y="441"/>
                    <a:pt x="7454" y="548"/>
                  </a:cubicBezTo>
                  <a:lnTo>
                    <a:pt x="7454" y="9490"/>
                  </a:lnTo>
                  <a:cubicBezTo>
                    <a:pt x="7454" y="9597"/>
                    <a:pt x="7383" y="9668"/>
                    <a:pt x="7276" y="9668"/>
                  </a:cubicBezTo>
                  <a:lnTo>
                    <a:pt x="537" y="9668"/>
                  </a:lnTo>
                  <a:cubicBezTo>
                    <a:pt x="429" y="9668"/>
                    <a:pt x="358" y="9597"/>
                    <a:pt x="358" y="9490"/>
                  </a:cubicBezTo>
                  <a:lnTo>
                    <a:pt x="358" y="8775"/>
                  </a:lnTo>
                  <a:cubicBezTo>
                    <a:pt x="358" y="8668"/>
                    <a:pt x="287" y="8597"/>
                    <a:pt x="179" y="8597"/>
                  </a:cubicBezTo>
                  <a:cubicBezTo>
                    <a:pt x="72" y="8597"/>
                    <a:pt x="1" y="8668"/>
                    <a:pt x="1" y="8775"/>
                  </a:cubicBezTo>
                  <a:lnTo>
                    <a:pt x="1" y="9490"/>
                  </a:lnTo>
                  <a:cubicBezTo>
                    <a:pt x="1" y="9787"/>
                    <a:pt x="239" y="10013"/>
                    <a:pt x="525" y="10013"/>
                  </a:cubicBezTo>
                  <a:lnTo>
                    <a:pt x="703" y="10013"/>
                  </a:lnTo>
                  <a:lnTo>
                    <a:pt x="703" y="10466"/>
                  </a:lnTo>
                  <a:cubicBezTo>
                    <a:pt x="703" y="10763"/>
                    <a:pt x="941" y="10990"/>
                    <a:pt x="1227" y="10990"/>
                  </a:cubicBezTo>
                  <a:lnTo>
                    <a:pt x="7966" y="10990"/>
                  </a:lnTo>
                  <a:cubicBezTo>
                    <a:pt x="8264" y="10990"/>
                    <a:pt x="8490" y="10752"/>
                    <a:pt x="8490" y="10466"/>
                  </a:cubicBezTo>
                  <a:lnTo>
                    <a:pt x="8490" y="10252"/>
                  </a:lnTo>
                  <a:cubicBezTo>
                    <a:pt x="8490" y="10144"/>
                    <a:pt x="8407" y="10073"/>
                    <a:pt x="8311" y="10073"/>
                  </a:cubicBezTo>
                  <a:cubicBezTo>
                    <a:pt x="8204" y="10073"/>
                    <a:pt x="8133" y="10144"/>
                    <a:pt x="8133" y="10252"/>
                  </a:cubicBezTo>
                  <a:lnTo>
                    <a:pt x="8133" y="10466"/>
                  </a:lnTo>
                  <a:cubicBezTo>
                    <a:pt x="8133" y="10573"/>
                    <a:pt x="8049" y="10644"/>
                    <a:pt x="7954" y="10644"/>
                  </a:cubicBezTo>
                  <a:lnTo>
                    <a:pt x="1203" y="10644"/>
                  </a:lnTo>
                  <a:cubicBezTo>
                    <a:pt x="1108" y="10644"/>
                    <a:pt x="1025" y="10573"/>
                    <a:pt x="1025" y="10466"/>
                  </a:cubicBezTo>
                  <a:lnTo>
                    <a:pt x="1025" y="10013"/>
                  </a:lnTo>
                  <a:lnTo>
                    <a:pt x="7264" y="10013"/>
                  </a:lnTo>
                  <a:cubicBezTo>
                    <a:pt x="7561" y="10013"/>
                    <a:pt x="7788" y="9775"/>
                    <a:pt x="7788" y="9490"/>
                  </a:cubicBezTo>
                  <a:lnTo>
                    <a:pt x="7788" y="1358"/>
                  </a:lnTo>
                  <a:lnTo>
                    <a:pt x="7966" y="1358"/>
                  </a:lnTo>
                  <a:cubicBezTo>
                    <a:pt x="8061" y="1358"/>
                    <a:pt x="8145" y="1441"/>
                    <a:pt x="8145" y="1536"/>
                  </a:cubicBezTo>
                  <a:lnTo>
                    <a:pt x="8145" y="9501"/>
                  </a:lnTo>
                  <a:cubicBezTo>
                    <a:pt x="8145" y="9573"/>
                    <a:pt x="8228" y="9656"/>
                    <a:pt x="8323" y="9656"/>
                  </a:cubicBezTo>
                  <a:cubicBezTo>
                    <a:pt x="8430" y="9656"/>
                    <a:pt x="8502" y="9573"/>
                    <a:pt x="8502" y="9478"/>
                  </a:cubicBezTo>
                  <a:lnTo>
                    <a:pt x="8502" y="1512"/>
                  </a:lnTo>
                  <a:cubicBezTo>
                    <a:pt x="8502" y="1215"/>
                    <a:pt x="8264" y="988"/>
                    <a:pt x="7978" y="988"/>
                  </a:cubicBezTo>
                  <a:lnTo>
                    <a:pt x="7799" y="988"/>
                  </a:lnTo>
                  <a:lnTo>
                    <a:pt x="7799" y="524"/>
                  </a:lnTo>
                  <a:cubicBezTo>
                    <a:pt x="7799" y="226"/>
                    <a:pt x="7561" y="0"/>
                    <a:pt x="7276" y="0"/>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8"/>
            <p:cNvSpPr/>
            <p:nvPr/>
          </p:nvSpPr>
          <p:spPr>
            <a:xfrm>
              <a:off x="6576025" y="3891977"/>
              <a:ext cx="250570" cy="308722"/>
            </a:xfrm>
            <a:custGeom>
              <a:rect b="b" l="l" r="r" t="t"/>
              <a:pathLst>
                <a:path extrusionOk="0" h="9181" w="5955">
                  <a:moveTo>
                    <a:pt x="2430" y="370"/>
                  </a:moveTo>
                  <a:cubicBezTo>
                    <a:pt x="2489" y="370"/>
                    <a:pt x="2549" y="429"/>
                    <a:pt x="2549" y="489"/>
                  </a:cubicBezTo>
                  <a:lnTo>
                    <a:pt x="2549" y="727"/>
                  </a:lnTo>
                  <a:lnTo>
                    <a:pt x="1858" y="727"/>
                  </a:lnTo>
                  <a:lnTo>
                    <a:pt x="1858" y="489"/>
                  </a:lnTo>
                  <a:cubicBezTo>
                    <a:pt x="1858" y="429"/>
                    <a:pt x="1918" y="370"/>
                    <a:pt x="1977" y="370"/>
                  </a:cubicBezTo>
                  <a:close/>
                  <a:moveTo>
                    <a:pt x="3037" y="1072"/>
                  </a:moveTo>
                  <a:cubicBezTo>
                    <a:pt x="3120" y="1072"/>
                    <a:pt x="3216" y="1143"/>
                    <a:pt x="3216" y="1251"/>
                  </a:cubicBezTo>
                  <a:lnTo>
                    <a:pt x="3216" y="1953"/>
                  </a:lnTo>
                  <a:lnTo>
                    <a:pt x="1215" y="1953"/>
                  </a:lnTo>
                  <a:lnTo>
                    <a:pt x="1215" y="1251"/>
                  </a:lnTo>
                  <a:cubicBezTo>
                    <a:pt x="1203" y="1167"/>
                    <a:pt x="1299" y="1072"/>
                    <a:pt x="1382" y="1072"/>
                  </a:cubicBezTo>
                  <a:close/>
                  <a:moveTo>
                    <a:pt x="1977" y="0"/>
                  </a:moveTo>
                  <a:cubicBezTo>
                    <a:pt x="1727" y="0"/>
                    <a:pt x="1501" y="203"/>
                    <a:pt x="1501" y="477"/>
                  </a:cubicBezTo>
                  <a:lnTo>
                    <a:pt x="1501" y="715"/>
                  </a:lnTo>
                  <a:lnTo>
                    <a:pt x="1370" y="715"/>
                  </a:lnTo>
                  <a:cubicBezTo>
                    <a:pt x="1156" y="715"/>
                    <a:pt x="977" y="834"/>
                    <a:pt x="894" y="1012"/>
                  </a:cubicBezTo>
                  <a:lnTo>
                    <a:pt x="525" y="1012"/>
                  </a:lnTo>
                  <a:cubicBezTo>
                    <a:pt x="227" y="1012"/>
                    <a:pt x="1" y="1251"/>
                    <a:pt x="1" y="1536"/>
                  </a:cubicBezTo>
                  <a:lnTo>
                    <a:pt x="1" y="8990"/>
                  </a:lnTo>
                  <a:cubicBezTo>
                    <a:pt x="13" y="9109"/>
                    <a:pt x="84" y="9180"/>
                    <a:pt x="191" y="9180"/>
                  </a:cubicBezTo>
                  <a:cubicBezTo>
                    <a:pt x="299" y="9180"/>
                    <a:pt x="370" y="9109"/>
                    <a:pt x="370" y="9002"/>
                  </a:cubicBezTo>
                  <a:lnTo>
                    <a:pt x="370" y="1548"/>
                  </a:lnTo>
                  <a:cubicBezTo>
                    <a:pt x="370" y="1441"/>
                    <a:pt x="441" y="1370"/>
                    <a:pt x="549" y="1370"/>
                  </a:cubicBezTo>
                  <a:lnTo>
                    <a:pt x="858" y="1370"/>
                  </a:lnTo>
                  <a:lnTo>
                    <a:pt x="858" y="1965"/>
                  </a:lnTo>
                  <a:cubicBezTo>
                    <a:pt x="858" y="2144"/>
                    <a:pt x="1013" y="2310"/>
                    <a:pt x="1203" y="2310"/>
                  </a:cubicBezTo>
                  <a:lnTo>
                    <a:pt x="3228" y="2310"/>
                  </a:lnTo>
                  <a:cubicBezTo>
                    <a:pt x="3406" y="2310"/>
                    <a:pt x="3573" y="2155"/>
                    <a:pt x="3573" y="1965"/>
                  </a:cubicBezTo>
                  <a:lnTo>
                    <a:pt x="3573" y="1370"/>
                  </a:lnTo>
                  <a:lnTo>
                    <a:pt x="5775" y="1370"/>
                  </a:lnTo>
                  <a:cubicBezTo>
                    <a:pt x="5883" y="1370"/>
                    <a:pt x="5954" y="1298"/>
                    <a:pt x="5954" y="1191"/>
                  </a:cubicBezTo>
                  <a:cubicBezTo>
                    <a:pt x="5954" y="1084"/>
                    <a:pt x="5883" y="1012"/>
                    <a:pt x="5775" y="1012"/>
                  </a:cubicBezTo>
                  <a:lnTo>
                    <a:pt x="3513" y="1012"/>
                  </a:lnTo>
                  <a:cubicBezTo>
                    <a:pt x="3418" y="834"/>
                    <a:pt x="3239" y="715"/>
                    <a:pt x="3037" y="715"/>
                  </a:cubicBezTo>
                  <a:lnTo>
                    <a:pt x="2906" y="715"/>
                  </a:lnTo>
                  <a:lnTo>
                    <a:pt x="2906" y="477"/>
                  </a:lnTo>
                  <a:cubicBezTo>
                    <a:pt x="2906" y="227"/>
                    <a:pt x="2692" y="0"/>
                    <a:pt x="2430" y="0"/>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8"/>
            <p:cNvSpPr/>
            <p:nvPr/>
          </p:nvSpPr>
          <p:spPr>
            <a:xfrm>
              <a:off x="6721823" y="4024094"/>
              <a:ext cx="133301" cy="12038"/>
            </a:xfrm>
            <a:custGeom>
              <a:rect b="b" l="l" r="r" t="t"/>
              <a:pathLst>
                <a:path extrusionOk="0" h="358" w="3168">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8"/>
            <p:cNvSpPr/>
            <p:nvPr/>
          </p:nvSpPr>
          <p:spPr>
            <a:xfrm>
              <a:off x="6721823" y="4049717"/>
              <a:ext cx="133301" cy="12038"/>
            </a:xfrm>
            <a:custGeom>
              <a:rect b="b" l="l" r="r" t="t"/>
              <a:pathLst>
                <a:path extrusionOk="0" h="358" w="3168">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8"/>
            <p:cNvSpPr/>
            <p:nvPr/>
          </p:nvSpPr>
          <p:spPr>
            <a:xfrm>
              <a:off x="6721823" y="4100560"/>
              <a:ext cx="133301" cy="12038"/>
            </a:xfrm>
            <a:custGeom>
              <a:rect b="b" l="l" r="r" t="t"/>
              <a:pathLst>
                <a:path extrusionOk="0" h="358" w="3168">
                  <a:moveTo>
                    <a:pt x="179" y="1"/>
                  </a:moveTo>
                  <a:cubicBezTo>
                    <a:pt x="72" y="1"/>
                    <a:pt x="1" y="84"/>
                    <a:pt x="1" y="179"/>
                  </a:cubicBezTo>
                  <a:cubicBezTo>
                    <a:pt x="1" y="286"/>
                    <a:pt x="72" y="358"/>
                    <a:pt x="179" y="358"/>
                  </a:cubicBezTo>
                  <a:lnTo>
                    <a:pt x="2989" y="358"/>
                  </a:lnTo>
                  <a:cubicBezTo>
                    <a:pt x="3096" y="358"/>
                    <a:pt x="3168" y="286"/>
                    <a:pt x="3168" y="179"/>
                  </a:cubicBezTo>
                  <a:cubicBezTo>
                    <a:pt x="3168" y="84"/>
                    <a:pt x="3084" y="1"/>
                    <a:pt x="2989" y="1"/>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8"/>
            <p:cNvSpPr/>
            <p:nvPr/>
          </p:nvSpPr>
          <p:spPr>
            <a:xfrm>
              <a:off x="6721823" y="4125779"/>
              <a:ext cx="133301" cy="12038"/>
            </a:xfrm>
            <a:custGeom>
              <a:rect b="b" l="l" r="r" t="t"/>
              <a:pathLst>
                <a:path extrusionOk="0" h="358" w="3168">
                  <a:moveTo>
                    <a:pt x="179" y="1"/>
                  </a:moveTo>
                  <a:cubicBezTo>
                    <a:pt x="72" y="1"/>
                    <a:pt x="1" y="72"/>
                    <a:pt x="1" y="179"/>
                  </a:cubicBezTo>
                  <a:cubicBezTo>
                    <a:pt x="1" y="286"/>
                    <a:pt x="72" y="358"/>
                    <a:pt x="179" y="358"/>
                  </a:cubicBezTo>
                  <a:lnTo>
                    <a:pt x="2989" y="358"/>
                  </a:lnTo>
                  <a:cubicBezTo>
                    <a:pt x="3096" y="358"/>
                    <a:pt x="3168" y="286"/>
                    <a:pt x="3168" y="179"/>
                  </a:cubicBezTo>
                  <a:cubicBezTo>
                    <a:pt x="3168" y="72"/>
                    <a:pt x="3084" y="1"/>
                    <a:pt x="2989" y="1"/>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8"/>
            <p:cNvSpPr/>
            <p:nvPr/>
          </p:nvSpPr>
          <p:spPr>
            <a:xfrm>
              <a:off x="6721823" y="4177429"/>
              <a:ext cx="133301" cy="12038"/>
            </a:xfrm>
            <a:custGeom>
              <a:rect b="b" l="l" r="r" t="t"/>
              <a:pathLst>
                <a:path extrusionOk="0" h="358" w="3168">
                  <a:moveTo>
                    <a:pt x="179" y="1"/>
                  </a:moveTo>
                  <a:cubicBezTo>
                    <a:pt x="72" y="1"/>
                    <a:pt x="1" y="72"/>
                    <a:pt x="1" y="179"/>
                  </a:cubicBezTo>
                  <a:cubicBezTo>
                    <a:pt x="1" y="274"/>
                    <a:pt x="72" y="358"/>
                    <a:pt x="179" y="358"/>
                  </a:cubicBezTo>
                  <a:lnTo>
                    <a:pt x="2989" y="358"/>
                  </a:lnTo>
                  <a:cubicBezTo>
                    <a:pt x="3096" y="358"/>
                    <a:pt x="3168" y="274"/>
                    <a:pt x="3168" y="179"/>
                  </a:cubicBezTo>
                  <a:cubicBezTo>
                    <a:pt x="3168" y="72"/>
                    <a:pt x="3084" y="1"/>
                    <a:pt x="2989" y="1"/>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8"/>
            <p:cNvSpPr/>
            <p:nvPr/>
          </p:nvSpPr>
          <p:spPr>
            <a:xfrm>
              <a:off x="6721823" y="4202245"/>
              <a:ext cx="133301" cy="12038"/>
            </a:xfrm>
            <a:custGeom>
              <a:rect b="b" l="l" r="r" t="t"/>
              <a:pathLst>
                <a:path extrusionOk="0" h="358" w="3168">
                  <a:moveTo>
                    <a:pt x="179" y="1"/>
                  </a:moveTo>
                  <a:cubicBezTo>
                    <a:pt x="72" y="1"/>
                    <a:pt x="1" y="72"/>
                    <a:pt x="1" y="179"/>
                  </a:cubicBezTo>
                  <a:cubicBezTo>
                    <a:pt x="1" y="287"/>
                    <a:pt x="72" y="358"/>
                    <a:pt x="179" y="358"/>
                  </a:cubicBezTo>
                  <a:lnTo>
                    <a:pt x="2989" y="358"/>
                  </a:lnTo>
                  <a:cubicBezTo>
                    <a:pt x="3096" y="358"/>
                    <a:pt x="3168" y="287"/>
                    <a:pt x="3168" y="179"/>
                  </a:cubicBezTo>
                  <a:cubicBezTo>
                    <a:pt x="3168" y="72"/>
                    <a:pt x="3084" y="1"/>
                    <a:pt x="2989" y="1"/>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8"/>
            <p:cNvSpPr/>
            <p:nvPr/>
          </p:nvSpPr>
          <p:spPr>
            <a:xfrm>
              <a:off x="6626139" y="4013501"/>
              <a:ext cx="92738" cy="60258"/>
            </a:xfrm>
            <a:custGeom>
              <a:rect b="b" l="l" r="r" t="t"/>
              <a:pathLst>
                <a:path extrusionOk="0" h="1792" w="2204">
                  <a:moveTo>
                    <a:pt x="1417" y="387"/>
                  </a:moveTo>
                  <a:lnTo>
                    <a:pt x="1417" y="470"/>
                  </a:lnTo>
                  <a:lnTo>
                    <a:pt x="1072" y="768"/>
                  </a:lnTo>
                  <a:lnTo>
                    <a:pt x="905" y="589"/>
                  </a:lnTo>
                  <a:cubicBezTo>
                    <a:pt x="873" y="544"/>
                    <a:pt x="823" y="523"/>
                    <a:pt x="773" y="523"/>
                  </a:cubicBezTo>
                  <a:cubicBezTo>
                    <a:pt x="731" y="523"/>
                    <a:pt x="688" y="538"/>
                    <a:pt x="655" y="566"/>
                  </a:cubicBezTo>
                  <a:cubicBezTo>
                    <a:pt x="584" y="625"/>
                    <a:pt x="584" y="744"/>
                    <a:pt x="632" y="827"/>
                  </a:cubicBezTo>
                  <a:lnTo>
                    <a:pt x="917" y="1125"/>
                  </a:lnTo>
                  <a:cubicBezTo>
                    <a:pt x="953" y="1161"/>
                    <a:pt x="989" y="1185"/>
                    <a:pt x="1048" y="1185"/>
                  </a:cubicBezTo>
                  <a:cubicBezTo>
                    <a:pt x="1096" y="1185"/>
                    <a:pt x="1132" y="1161"/>
                    <a:pt x="1167" y="1137"/>
                  </a:cubicBezTo>
                  <a:lnTo>
                    <a:pt x="1429" y="923"/>
                  </a:lnTo>
                  <a:lnTo>
                    <a:pt x="1417" y="1447"/>
                  </a:lnTo>
                  <a:lnTo>
                    <a:pt x="358" y="1447"/>
                  </a:lnTo>
                  <a:lnTo>
                    <a:pt x="358" y="387"/>
                  </a:lnTo>
                  <a:close/>
                  <a:moveTo>
                    <a:pt x="2007" y="1"/>
                  </a:moveTo>
                  <a:cubicBezTo>
                    <a:pt x="1966" y="1"/>
                    <a:pt x="1925" y="17"/>
                    <a:pt x="1894" y="54"/>
                  </a:cubicBezTo>
                  <a:lnTo>
                    <a:pt x="1727" y="185"/>
                  </a:lnTo>
                  <a:cubicBezTo>
                    <a:pt x="1679" y="89"/>
                    <a:pt x="1596" y="30"/>
                    <a:pt x="1489" y="30"/>
                  </a:cubicBezTo>
                  <a:lnTo>
                    <a:pt x="263" y="30"/>
                  </a:lnTo>
                  <a:cubicBezTo>
                    <a:pt x="120" y="30"/>
                    <a:pt x="1" y="149"/>
                    <a:pt x="1" y="304"/>
                  </a:cubicBezTo>
                  <a:lnTo>
                    <a:pt x="1" y="1518"/>
                  </a:lnTo>
                  <a:cubicBezTo>
                    <a:pt x="1" y="1673"/>
                    <a:pt x="120" y="1792"/>
                    <a:pt x="263" y="1792"/>
                  </a:cubicBezTo>
                  <a:lnTo>
                    <a:pt x="1489" y="1792"/>
                  </a:lnTo>
                  <a:cubicBezTo>
                    <a:pt x="1632" y="1792"/>
                    <a:pt x="1751" y="1673"/>
                    <a:pt x="1751" y="1518"/>
                  </a:cubicBezTo>
                  <a:lnTo>
                    <a:pt x="1751" y="613"/>
                  </a:lnTo>
                  <a:lnTo>
                    <a:pt x="2108" y="304"/>
                  </a:lnTo>
                  <a:cubicBezTo>
                    <a:pt x="2203" y="256"/>
                    <a:pt x="2203" y="137"/>
                    <a:pt x="2144" y="65"/>
                  </a:cubicBezTo>
                  <a:cubicBezTo>
                    <a:pt x="2111" y="26"/>
                    <a:pt x="2059" y="1"/>
                    <a:pt x="2007" y="1"/>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8"/>
            <p:cNvSpPr/>
            <p:nvPr/>
          </p:nvSpPr>
          <p:spPr>
            <a:xfrm>
              <a:off x="6626139" y="4090539"/>
              <a:ext cx="92738" cy="59686"/>
            </a:xfrm>
            <a:custGeom>
              <a:rect b="b" l="l" r="r" t="t"/>
              <a:pathLst>
                <a:path extrusionOk="0" h="1775" w="2204">
                  <a:moveTo>
                    <a:pt x="1417" y="382"/>
                  </a:moveTo>
                  <a:lnTo>
                    <a:pt x="1417" y="465"/>
                  </a:lnTo>
                  <a:lnTo>
                    <a:pt x="1072" y="763"/>
                  </a:lnTo>
                  <a:lnTo>
                    <a:pt x="905" y="584"/>
                  </a:lnTo>
                  <a:cubicBezTo>
                    <a:pt x="874" y="547"/>
                    <a:pt x="827" y="529"/>
                    <a:pt x="779" y="529"/>
                  </a:cubicBezTo>
                  <a:cubicBezTo>
                    <a:pt x="734" y="529"/>
                    <a:pt x="690" y="544"/>
                    <a:pt x="655" y="572"/>
                  </a:cubicBezTo>
                  <a:cubicBezTo>
                    <a:pt x="584" y="632"/>
                    <a:pt x="584" y="751"/>
                    <a:pt x="632" y="822"/>
                  </a:cubicBezTo>
                  <a:lnTo>
                    <a:pt x="917" y="1120"/>
                  </a:lnTo>
                  <a:cubicBezTo>
                    <a:pt x="953" y="1168"/>
                    <a:pt x="989" y="1180"/>
                    <a:pt x="1048" y="1180"/>
                  </a:cubicBezTo>
                  <a:cubicBezTo>
                    <a:pt x="1096" y="1180"/>
                    <a:pt x="1132" y="1168"/>
                    <a:pt x="1167" y="1132"/>
                  </a:cubicBezTo>
                  <a:lnTo>
                    <a:pt x="1429" y="930"/>
                  </a:lnTo>
                  <a:lnTo>
                    <a:pt x="1417" y="1430"/>
                  </a:lnTo>
                  <a:lnTo>
                    <a:pt x="358" y="1430"/>
                  </a:lnTo>
                  <a:lnTo>
                    <a:pt x="358" y="382"/>
                  </a:lnTo>
                  <a:close/>
                  <a:moveTo>
                    <a:pt x="2012" y="1"/>
                  </a:moveTo>
                  <a:cubicBezTo>
                    <a:pt x="1969" y="1"/>
                    <a:pt x="1926" y="16"/>
                    <a:pt x="1894" y="49"/>
                  </a:cubicBezTo>
                  <a:lnTo>
                    <a:pt x="1727" y="180"/>
                  </a:lnTo>
                  <a:cubicBezTo>
                    <a:pt x="1679" y="96"/>
                    <a:pt x="1596" y="13"/>
                    <a:pt x="1489" y="13"/>
                  </a:cubicBezTo>
                  <a:lnTo>
                    <a:pt x="263" y="13"/>
                  </a:lnTo>
                  <a:cubicBezTo>
                    <a:pt x="120" y="13"/>
                    <a:pt x="1" y="132"/>
                    <a:pt x="1" y="287"/>
                  </a:cubicBezTo>
                  <a:lnTo>
                    <a:pt x="1" y="1501"/>
                  </a:lnTo>
                  <a:cubicBezTo>
                    <a:pt x="1" y="1656"/>
                    <a:pt x="120" y="1775"/>
                    <a:pt x="263" y="1775"/>
                  </a:cubicBezTo>
                  <a:lnTo>
                    <a:pt x="1489" y="1775"/>
                  </a:lnTo>
                  <a:cubicBezTo>
                    <a:pt x="1632" y="1775"/>
                    <a:pt x="1751" y="1656"/>
                    <a:pt x="1751" y="1501"/>
                  </a:cubicBezTo>
                  <a:lnTo>
                    <a:pt x="1751" y="608"/>
                  </a:lnTo>
                  <a:lnTo>
                    <a:pt x="2108" y="299"/>
                  </a:lnTo>
                  <a:cubicBezTo>
                    <a:pt x="2203" y="239"/>
                    <a:pt x="2203" y="144"/>
                    <a:pt x="2144" y="60"/>
                  </a:cubicBezTo>
                  <a:cubicBezTo>
                    <a:pt x="2111" y="22"/>
                    <a:pt x="2062" y="1"/>
                    <a:pt x="2012" y="1"/>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8"/>
            <p:cNvSpPr/>
            <p:nvPr/>
          </p:nvSpPr>
          <p:spPr>
            <a:xfrm>
              <a:off x="6626139" y="4167408"/>
              <a:ext cx="92738" cy="58913"/>
            </a:xfrm>
            <a:custGeom>
              <a:rect b="b" l="l" r="r" t="t"/>
              <a:pathLst>
                <a:path extrusionOk="0" h="1752" w="2204">
                  <a:moveTo>
                    <a:pt x="1417" y="358"/>
                  </a:moveTo>
                  <a:lnTo>
                    <a:pt x="1417" y="489"/>
                  </a:lnTo>
                  <a:lnTo>
                    <a:pt x="1072" y="787"/>
                  </a:lnTo>
                  <a:lnTo>
                    <a:pt x="905" y="608"/>
                  </a:lnTo>
                  <a:cubicBezTo>
                    <a:pt x="874" y="571"/>
                    <a:pt x="827" y="553"/>
                    <a:pt x="779" y="553"/>
                  </a:cubicBezTo>
                  <a:cubicBezTo>
                    <a:pt x="734" y="553"/>
                    <a:pt x="690" y="568"/>
                    <a:pt x="655" y="596"/>
                  </a:cubicBezTo>
                  <a:cubicBezTo>
                    <a:pt x="584" y="644"/>
                    <a:pt x="584" y="775"/>
                    <a:pt x="632" y="846"/>
                  </a:cubicBezTo>
                  <a:lnTo>
                    <a:pt x="917" y="1144"/>
                  </a:lnTo>
                  <a:cubicBezTo>
                    <a:pt x="953" y="1192"/>
                    <a:pt x="989" y="1203"/>
                    <a:pt x="1048" y="1203"/>
                  </a:cubicBezTo>
                  <a:cubicBezTo>
                    <a:pt x="1096" y="1203"/>
                    <a:pt x="1132" y="1192"/>
                    <a:pt x="1167" y="1156"/>
                  </a:cubicBezTo>
                  <a:lnTo>
                    <a:pt x="1429" y="953"/>
                  </a:lnTo>
                  <a:lnTo>
                    <a:pt x="1417" y="1406"/>
                  </a:lnTo>
                  <a:lnTo>
                    <a:pt x="358" y="1406"/>
                  </a:lnTo>
                  <a:lnTo>
                    <a:pt x="358" y="358"/>
                  </a:lnTo>
                  <a:close/>
                  <a:moveTo>
                    <a:pt x="263" y="1"/>
                  </a:moveTo>
                  <a:cubicBezTo>
                    <a:pt x="120" y="1"/>
                    <a:pt x="1" y="120"/>
                    <a:pt x="1" y="263"/>
                  </a:cubicBezTo>
                  <a:lnTo>
                    <a:pt x="1" y="1489"/>
                  </a:lnTo>
                  <a:cubicBezTo>
                    <a:pt x="1" y="1632"/>
                    <a:pt x="120" y="1751"/>
                    <a:pt x="263" y="1751"/>
                  </a:cubicBezTo>
                  <a:lnTo>
                    <a:pt x="1489" y="1751"/>
                  </a:lnTo>
                  <a:cubicBezTo>
                    <a:pt x="1632" y="1751"/>
                    <a:pt x="1751" y="1632"/>
                    <a:pt x="1751" y="1489"/>
                  </a:cubicBezTo>
                  <a:lnTo>
                    <a:pt x="1751" y="632"/>
                  </a:lnTo>
                  <a:lnTo>
                    <a:pt x="2108" y="322"/>
                  </a:lnTo>
                  <a:cubicBezTo>
                    <a:pt x="2191" y="263"/>
                    <a:pt x="2203" y="144"/>
                    <a:pt x="2132" y="72"/>
                  </a:cubicBezTo>
                  <a:cubicBezTo>
                    <a:pt x="2107" y="47"/>
                    <a:pt x="2062" y="32"/>
                    <a:pt x="2014" y="32"/>
                  </a:cubicBezTo>
                  <a:cubicBezTo>
                    <a:pt x="1972" y="32"/>
                    <a:pt x="1927" y="44"/>
                    <a:pt x="1894" y="72"/>
                  </a:cubicBezTo>
                  <a:lnTo>
                    <a:pt x="1739" y="191"/>
                  </a:lnTo>
                  <a:cubicBezTo>
                    <a:pt x="1715" y="84"/>
                    <a:pt x="1608" y="1"/>
                    <a:pt x="1489" y="1"/>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 name="Google Shape;557;p28"/>
          <p:cNvGrpSpPr/>
          <p:nvPr/>
        </p:nvGrpSpPr>
        <p:grpSpPr>
          <a:xfrm>
            <a:off x="6537959" y="2053824"/>
            <a:ext cx="453003" cy="381363"/>
            <a:chOff x="951975" y="315800"/>
            <a:chExt cx="5860325" cy="4933550"/>
          </a:xfrm>
        </p:grpSpPr>
        <p:sp>
          <p:nvSpPr>
            <p:cNvPr id="558" name="Google Shape;558;p28"/>
            <p:cNvSpPr/>
            <p:nvPr/>
          </p:nvSpPr>
          <p:spPr>
            <a:xfrm>
              <a:off x="6501500" y="3684025"/>
              <a:ext cx="310800" cy="261200"/>
            </a:xfrm>
            <a:custGeom>
              <a:rect b="b" l="l" r="r" t="t"/>
              <a:pathLst>
                <a:path extrusionOk="0" h="10448" w="12432">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solidFill>
              <a:srgbClr val="282828"/>
            </a:solidFill>
            <a:ln cap="flat" cmpd="sng" w="9525">
              <a:solidFill>
                <a:srgbClr val="28282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8"/>
            <p:cNvSpPr/>
            <p:nvPr/>
          </p:nvSpPr>
          <p:spPr>
            <a:xfrm>
              <a:off x="6501500" y="2945200"/>
              <a:ext cx="310800" cy="261925"/>
            </a:xfrm>
            <a:custGeom>
              <a:rect b="b" l="l" r="r" t="t"/>
              <a:pathLst>
                <a:path extrusionOk="0" h="10477" w="12432">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solidFill>
              <a:srgbClr val="282828"/>
            </a:solidFill>
            <a:ln cap="flat" cmpd="sng" w="9525">
              <a:solidFill>
                <a:srgbClr val="28282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8"/>
            <p:cNvSpPr/>
            <p:nvPr/>
          </p:nvSpPr>
          <p:spPr>
            <a:xfrm>
              <a:off x="6501500" y="2202650"/>
              <a:ext cx="310800" cy="266400"/>
            </a:xfrm>
            <a:custGeom>
              <a:rect b="b" l="l" r="r" t="t"/>
              <a:pathLst>
                <a:path extrusionOk="0" h="10656" w="12432">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solidFill>
              <a:srgbClr val="282828"/>
            </a:solidFill>
            <a:ln cap="flat" cmpd="sng" w="9525">
              <a:solidFill>
                <a:srgbClr val="28282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8"/>
            <p:cNvSpPr/>
            <p:nvPr/>
          </p:nvSpPr>
          <p:spPr>
            <a:xfrm>
              <a:off x="951975" y="3495675"/>
              <a:ext cx="5460750" cy="1753675"/>
            </a:xfrm>
            <a:custGeom>
              <a:rect b="b" l="l" r="r" t="t"/>
              <a:pathLst>
                <a:path extrusionOk="0" fill="none" h="70147" w="218430">
                  <a:moveTo>
                    <a:pt x="29746" y="1"/>
                  </a:moveTo>
                  <a:lnTo>
                    <a:pt x="0" y="14430"/>
                  </a:lnTo>
                  <a:lnTo>
                    <a:pt x="109215" y="70147"/>
                  </a:lnTo>
                  <a:lnTo>
                    <a:pt x="218429" y="14430"/>
                  </a:lnTo>
                  <a:lnTo>
                    <a:pt x="188684" y="1"/>
                  </a:lnTo>
                  <a:lnTo>
                    <a:pt x="109215" y="40623"/>
                  </a:lnTo>
                  <a:close/>
                </a:path>
              </a:pathLst>
            </a:custGeom>
            <a:solidFill>
              <a:srgbClr val="282828"/>
            </a:solidFill>
            <a:ln cap="flat" cmpd="sng" w="9525">
              <a:solidFill>
                <a:srgbClr val="282828"/>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8"/>
            <p:cNvSpPr/>
            <p:nvPr/>
          </p:nvSpPr>
          <p:spPr>
            <a:xfrm>
              <a:off x="951975" y="2757600"/>
              <a:ext cx="5460750" cy="1753675"/>
            </a:xfrm>
            <a:custGeom>
              <a:rect b="b" l="l" r="r" t="t"/>
              <a:pathLst>
                <a:path extrusionOk="0" fill="none" h="70147" w="21843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solidFill>
              <a:srgbClr val="282828"/>
            </a:solidFill>
            <a:ln cap="flat" cmpd="sng" w="9525">
              <a:solidFill>
                <a:srgbClr val="282828"/>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8"/>
            <p:cNvSpPr/>
            <p:nvPr/>
          </p:nvSpPr>
          <p:spPr>
            <a:xfrm>
              <a:off x="951975" y="2019500"/>
              <a:ext cx="5460750" cy="1753675"/>
            </a:xfrm>
            <a:custGeom>
              <a:rect b="b" l="l" r="r" t="t"/>
              <a:pathLst>
                <a:path extrusionOk="0" fill="none" h="70147" w="21843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solidFill>
              <a:srgbClr val="282828"/>
            </a:solidFill>
            <a:ln cap="flat" cmpd="sng" w="9525">
              <a:solidFill>
                <a:srgbClr val="282828"/>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8"/>
            <p:cNvSpPr/>
            <p:nvPr/>
          </p:nvSpPr>
          <p:spPr>
            <a:xfrm>
              <a:off x="951975" y="315800"/>
              <a:ext cx="5460750" cy="2719300"/>
            </a:xfrm>
            <a:custGeom>
              <a:rect b="b" l="l" r="r" t="t"/>
              <a:pathLst>
                <a:path extrusionOk="0" fill="none" h="108772" w="218430">
                  <a:moveTo>
                    <a:pt x="109215" y="1"/>
                  </a:moveTo>
                  <a:lnTo>
                    <a:pt x="0" y="52832"/>
                  </a:lnTo>
                  <a:lnTo>
                    <a:pt x="109215" y="108771"/>
                  </a:lnTo>
                  <a:lnTo>
                    <a:pt x="218429" y="52832"/>
                  </a:lnTo>
                  <a:close/>
                </a:path>
              </a:pathLst>
            </a:custGeom>
            <a:solidFill>
              <a:srgbClr val="282828"/>
            </a:solidFill>
            <a:ln cap="flat" cmpd="sng" w="9525">
              <a:solidFill>
                <a:srgbClr val="282828"/>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8"/>
            <p:cNvSpPr/>
            <p:nvPr/>
          </p:nvSpPr>
          <p:spPr>
            <a:xfrm>
              <a:off x="6501500" y="1464200"/>
              <a:ext cx="310800" cy="261550"/>
            </a:xfrm>
            <a:custGeom>
              <a:rect b="b" l="l" r="r" t="t"/>
              <a:pathLst>
                <a:path extrusionOk="0" h="10462" w="12432">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solidFill>
              <a:srgbClr val="282828"/>
            </a:solidFill>
            <a:ln cap="flat" cmpd="sng" w="9525">
              <a:solidFill>
                <a:srgbClr val="28282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 name="Google Shape;566;p28"/>
          <p:cNvGrpSpPr/>
          <p:nvPr/>
        </p:nvGrpSpPr>
        <p:grpSpPr>
          <a:xfrm>
            <a:off x="2231993" y="2922063"/>
            <a:ext cx="127500" cy="148851"/>
            <a:chOff x="3149110" y="3735868"/>
            <a:chExt cx="141056" cy="245022"/>
          </a:xfrm>
        </p:grpSpPr>
        <p:sp>
          <p:nvSpPr>
            <p:cNvPr id="567" name="Google Shape;567;p28"/>
            <p:cNvSpPr/>
            <p:nvPr/>
          </p:nvSpPr>
          <p:spPr>
            <a:xfrm>
              <a:off x="3183120" y="3921508"/>
              <a:ext cx="59414" cy="59382"/>
            </a:xfrm>
            <a:custGeom>
              <a:rect b="b" l="l" r="r" t="t"/>
              <a:pathLst>
                <a:path extrusionOk="0" h="1870" w="1871">
                  <a:moveTo>
                    <a:pt x="929" y="334"/>
                  </a:moveTo>
                  <a:cubicBezTo>
                    <a:pt x="1263" y="334"/>
                    <a:pt x="1549" y="608"/>
                    <a:pt x="1549" y="941"/>
                  </a:cubicBezTo>
                  <a:cubicBezTo>
                    <a:pt x="1549" y="1263"/>
                    <a:pt x="1263" y="1548"/>
                    <a:pt x="929" y="1548"/>
                  </a:cubicBezTo>
                  <a:cubicBezTo>
                    <a:pt x="608" y="1548"/>
                    <a:pt x="334" y="1287"/>
                    <a:pt x="334" y="941"/>
                  </a:cubicBezTo>
                  <a:cubicBezTo>
                    <a:pt x="334" y="596"/>
                    <a:pt x="608" y="334"/>
                    <a:pt x="929" y="334"/>
                  </a:cubicBezTo>
                  <a:close/>
                  <a:moveTo>
                    <a:pt x="929" y="1"/>
                  </a:moveTo>
                  <a:cubicBezTo>
                    <a:pt x="429" y="1"/>
                    <a:pt x="1" y="417"/>
                    <a:pt x="1" y="941"/>
                  </a:cubicBezTo>
                  <a:cubicBezTo>
                    <a:pt x="1" y="1453"/>
                    <a:pt x="417" y="1870"/>
                    <a:pt x="929" y="1870"/>
                  </a:cubicBezTo>
                  <a:cubicBezTo>
                    <a:pt x="1191" y="1870"/>
                    <a:pt x="1430" y="1775"/>
                    <a:pt x="1608" y="1596"/>
                  </a:cubicBezTo>
                  <a:cubicBezTo>
                    <a:pt x="1787" y="1417"/>
                    <a:pt x="1870" y="1179"/>
                    <a:pt x="1870" y="941"/>
                  </a:cubicBezTo>
                  <a:cubicBezTo>
                    <a:pt x="1870" y="679"/>
                    <a:pt x="1763" y="453"/>
                    <a:pt x="1584" y="263"/>
                  </a:cubicBezTo>
                  <a:cubicBezTo>
                    <a:pt x="1406" y="108"/>
                    <a:pt x="1191" y="1"/>
                    <a:pt x="929" y="1"/>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8"/>
            <p:cNvSpPr/>
            <p:nvPr/>
          </p:nvSpPr>
          <p:spPr>
            <a:xfrm>
              <a:off x="3149110" y="3735868"/>
              <a:ext cx="141056" cy="174716"/>
            </a:xfrm>
            <a:custGeom>
              <a:rect b="b" l="l" r="r" t="t"/>
              <a:pathLst>
                <a:path extrusionOk="0" h="5502" w="4442">
                  <a:moveTo>
                    <a:pt x="2143" y="1"/>
                  </a:moveTo>
                  <a:cubicBezTo>
                    <a:pt x="1322" y="1"/>
                    <a:pt x="810" y="286"/>
                    <a:pt x="536" y="501"/>
                  </a:cubicBezTo>
                  <a:cubicBezTo>
                    <a:pt x="191" y="786"/>
                    <a:pt x="0" y="1156"/>
                    <a:pt x="0" y="1513"/>
                  </a:cubicBezTo>
                  <a:cubicBezTo>
                    <a:pt x="0" y="1739"/>
                    <a:pt x="84" y="1941"/>
                    <a:pt x="262" y="2084"/>
                  </a:cubicBezTo>
                  <a:cubicBezTo>
                    <a:pt x="393" y="2203"/>
                    <a:pt x="596" y="2263"/>
                    <a:pt x="774" y="2263"/>
                  </a:cubicBezTo>
                  <a:cubicBezTo>
                    <a:pt x="1084" y="2263"/>
                    <a:pt x="1227" y="2049"/>
                    <a:pt x="1334" y="1894"/>
                  </a:cubicBezTo>
                  <a:cubicBezTo>
                    <a:pt x="1465" y="1679"/>
                    <a:pt x="1596" y="1489"/>
                    <a:pt x="2108" y="1489"/>
                  </a:cubicBezTo>
                  <a:cubicBezTo>
                    <a:pt x="2286" y="1489"/>
                    <a:pt x="2858" y="1525"/>
                    <a:pt x="2858" y="2001"/>
                  </a:cubicBezTo>
                  <a:cubicBezTo>
                    <a:pt x="2858" y="2358"/>
                    <a:pt x="2512" y="2632"/>
                    <a:pt x="2227" y="2858"/>
                  </a:cubicBezTo>
                  <a:cubicBezTo>
                    <a:pt x="2155" y="2918"/>
                    <a:pt x="2072" y="2965"/>
                    <a:pt x="2024" y="3025"/>
                  </a:cubicBezTo>
                  <a:cubicBezTo>
                    <a:pt x="1679" y="3323"/>
                    <a:pt x="1286" y="3763"/>
                    <a:pt x="1286" y="4668"/>
                  </a:cubicBezTo>
                  <a:cubicBezTo>
                    <a:pt x="1286" y="5180"/>
                    <a:pt x="1405" y="5501"/>
                    <a:pt x="2000" y="5501"/>
                  </a:cubicBezTo>
                  <a:cubicBezTo>
                    <a:pt x="2274" y="5501"/>
                    <a:pt x="2465" y="5442"/>
                    <a:pt x="2596" y="5323"/>
                  </a:cubicBezTo>
                  <a:cubicBezTo>
                    <a:pt x="2703" y="5216"/>
                    <a:pt x="2762" y="5085"/>
                    <a:pt x="2762" y="4918"/>
                  </a:cubicBezTo>
                  <a:cubicBezTo>
                    <a:pt x="2762" y="4430"/>
                    <a:pt x="2762" y="4192"/>
                    <a:pt x="3263" y="3787"/>
                  </a:cubicBezTo>
                  <a:lnTo>
                    <a:pt x="3286" y="3787"/>
                  </a:lnTo>
                  <a:cubicBezTo>
                    <a:pt x="3298" y="3775"/>
                    <a:pt x="3322" y="3763"/>
                    <a:pt x="3358" y="3727"/>
                  </a:cubicBezTo>
                  <a:cubicBezTo>
                    <a:pt x="3429" y="3680"/>
                    <a:pt x="3453" y="3573"/>
                    <a:pt x="3393" y="3489"/>
                  </a:cubicBezTo>
                  <a:cubicBezTo>
                    <a:pt x="3360" y="3449"/>
                    <a:pt x="3311" y="3427"/>
                    <a:pt x="3261" y="3427"/>
                  </a:cubicBezTo>
                  <a:cubicBezTo>
                    <a:pt x="3224" y="3427"/>
                    <a:pt x="3186" y="3440"/>
                    <a:pt x="3155" y="3465"/>
                  </a:cubicBezTo>
                  <a:cubicBezTo>
                    <a:pt x="3120" y="3477"/>
                    <a:pt x="3108" y="3513"/>
                    <a:pt x="3072" y="3525"/>
                  </a:cubicBezTo>
                  <a:lnTo>
                    <a:pt x="3060" y="3525"/>
                  </a:lnTo>
                  <a:cubicBezTo>
                    <a:pt x="2465" y="3989"/>
                    <a:pt x="2429" y="4346"/>
                    <a:pt x="2429" y="4906"/>
                  </a:cubicBezTo>
                  <a:cubicBezTo>
                    <a:pt x="2429" y="4977"/>
                    <a:pt x="2429" y="5156"/>
                    <a:pt x="2000" y="5156"/>
                  </a:cubicBezTo>
                  <a:cubicBezTo>
                    <a:pt x="1798" y="5156"/>
                    <a:pt x="1739" y="5120"/>
                    <a:pt x="1703" y="5085"/>
                  </a:cubicBezTo>
                  <a:cubicBezTo>
                    <a:pt x="1643" y="5025"/>
                    <a:pt x="1619" y="4882"/>
                    <a:pt x="1619" y="4656"/>
                  </a:cubicBezTo>
                  <a:cubicBezTo>
                    <a:pt x="1619" y="3882"/>
                    <a:pt x="1929" y="3513"/>
                    <a:pt x="2227" y="3251"/>
                  </a:cubicBezTo>
                  <a:cubicBezTo>
                    <a:pt x="2286" y="3215"/>
                    <a:pt x="2346" y="3156"/>
                    <a:pt x="2417" y="3108"/>
                  </a:cubicBezTo>
                  <a:cubicBezTo>
                    <a:pt x="2762" y="2858"/>
                    <a:pt x="3179" y="2525"/>
                    <a:pt x="3179" y="1989"/>
                  </a:cubicBezTo>
                  <a:cubicBezTo>
                    <a:pt x="3179" y="1465"/>
                    <a:pt x="2762" y="1144"/>
                    <a:pt x="2108" y="1144"/>
                  </a:cubicBezTo>
                  <a:cubicBezTo>
                    <a:pt x="1417" y="1144"/>
                    <a:pt x="1215" y="1453"/>
                    <a:pt x="1048" y="1691"/>
                  </a:cubicBezTo>
                  <a:cubicBezTo>
                    <a:pt x="941" y="1858"/>
                    <a:pt x="881" y="1918"/>
                    <a:pt x="750" y="1918"/>
                  </a:cubicBezTo>
                  <a:cubicBezTo>
                    <a:pt x="572" y="1918"/>
                    <a:pt x="322" y="1810"/>
                    <a:pt x="322" y="1513"/>
                  </a:cubicBezTo>
                  <a:cubicBezTo>
                    <a:pt x="322" y="1322"/>
                    <a:pt x="429" y="1025"/>
                    <a:pt x="738" y="775"/>
                  </a:cubicBezTo>
                  <a:cubicBezTo>
                    <a:pt x="977" y="572"/>
                    <a:pt x="1405" y="334"/>
                    <a:pt x="2131" y="334"/>
                  </a:cubicBezTo>
                  <a:cubicBezTo>
                    <a:pt x="3298" y="334"/>
                    <a:pt x="4120" y="953"/>
                    <a:pt x="4120" y="1822"/>
                  </a:cubicBezTo>
                  <a:cubicBezTo>
                    <a:pt x="4120" y="2227"/>
                    <a:pt x="3941" y="2644"/>
                    <a:pt x="3596" y="3037"/>
                  </a:cubicBezTo>
                  <a:cubicBezTo>
                    <a:pt x="3524" y="3096"/>
                    <a:pt x="3536" y="3203"/>
                    <a:pt x="3596" y="3263"/>
                  </a:cubicBezTo>
                  <a:cubicBezTo>
                    <a:pt x="3629" y="3290"/>
                    <a:pt x="3669" y="3305"/>
                    <a:pt x="3709" y="3305"/>
                  </a:cubicBezTo>
                  <a:cubicBezTo>
                    <a:pt x="3755" y="3305"/>
                    <a:pt x="3802" y="3284"/>
                    <a:pt x="3834" y="3239"/>
                  </a:cubicBezTo>
                  <a:cubicBezTo>
                    <a:pt x="4239" y="2787"/>
                    <a:pt x="4441" y="2310"/>
                    <a:pt x="4441" y="1810"/>
                  </a:cubicBezTo>
                  <a:cubicBezTo>
                    <a:pt x="4441" y="1287"/>
                    <a:pt x="4203" y="834"/>
                    <a:pt x="3786" y="501"/>
                  </a:cubicBezTo>
                  <a:cubicBezTo>
                    <a:pt x="3370" y="179"/>
                    <a:pt x="2798" y="1"/>
                    <a:pt x="2143" y="1"/>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 name="Google Shape;569;p28"/>
          <p:cNvGrpSpPr/>
          <p:nvPr/>
        </p:nvGrpSpPr>
        <p:grpSpPr>
          <a:xfrm>
            <a:off x="2026432" y="2858074"/>
            <a:ext cx="424838" cy="401370"/>
            <a:chOff x="3541011" y="3367320"/>
            <a:chExt cx="348257" cy="346188"/>
          </a:xfrm>
        </p:grpSpPr>
        <p:sp>
          <p:nvSpPr>
            <p:cNvPr id="570" name="Google Shape;570;p28"/>
            <p:cNvSpPr/>
            <p:nvPr/>
          </p:nvSpPr>
          <p:spPr>
            <a:xfrm>
              <a:off x="3541011" y="3367320"/>
              <a:ext cx="347906" cy="346188"/>
            </a:xfrm>
            <a:custGeom>
              <a:rect b="b" l="l" r="r" t="t"/>
              <a:pathLst>
                <a:path extrusionOk="0" h="10877" w="10931">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8"/>
            <p:cNvSpPr/>
            <p:nvPr/>
          </p:nvSpPr>
          <p:spPr>
            <a:xfrm>
              <a:off x="3658105" y="3389599"/>
              <a:ext cx="208820" cy="199431"/>
            </a:xfrm>
            <a:custGeom>
              <a:rect b="b" l="l" r="r" t="t"/>
              <a:pathLst>
                <a:path extrusionOk="0" h="6266" w="6561">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8"/>
            <p:cNvSpPr/>
            <p:nvPr/>
          </p:nvSpPr>
          <p:spPr>
            <a:xfrm>
              <a:off x="3773671" y="3496030"/>
              <a:ext cx="115597" cy="114993"/>
            </a:xfrm>
            <a:custGeom>
              <a:rect b="b" l="l" r="r" t="t"/>
              <a:pathLst>
                <a:path extrusionOk="0" h="3613" w="3632">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9900"/>
        </a:solidFill>
      </p:bgPr>
    </p:bg>
    <p:spTree>
      <p:nvGrpSpPr>
        <p:cNvPr id="576" name="Shape 576"/>
        <p:cNvGrpSpPr/>
        <p:nvPr/>
      </p:nvGrpSpPr>
      <p:grpSpPr>
        <a:xfrm>
          <a:off x="0" y="0"/>
          <a:ext cx="0" cy="0"/>
          <a:chOff x="0" y="0"/>
          <a:chExt cx="0" cy="0"/>
        </a:xfrm>
      </p:grpSpPr>
      <p:pic>
        <p:nvPicPr>
          <p:cNvPr id="577" name="Google Shape;577;p29"/>
          <p:cNvPicPr preferRelativeResize="0"/>
          <p:nvPr/>
        </p:nvPicPr>
        <p:blipFill>
          <a:blip r:embed="rId3">
            <a:alphaModFix/>
          </a:blip>
          <a:stretch>
            <a:fillRect/>
          </a:stretch>
        </p:blipFill>
        <p:spPr>
          <a:xfrm>
            <a:off x="139100" y="125125"/>
            <a:ext cx="290875" cy="290875"/>
          </a:xfrm>
          <a:prstGeom prst="rect">
            <a:avLst/>
          </a:prstGeom>
          <a:noFill/>
          <a:ln>
            <a:noFill/>
          </a:ln>
        </p:spPr>
      </p:pic>
      <p:pic>
        <p:nvPicPr>
          <p:cNvPr id="578" name="Google Shape;578;p29"/>
          <p:cNvPicPr preferRelativeResize="0"/>
          <p:nvPr/>
        </p:nvPicPr>
        <p:blipFill>
          <a:blip r:embed="rId4">
            <a:alphaModFix/>
          </a:blip>
          <a:stretch>
            <a:fillRect/>
          </a:stretch>
        </p:blipFill>
        <p:spPr>
          <a:xfrm>
            <a:off x="98575" y="2454772"/>
            <a:ext cx="1820826" cy="2576054"/>
          </a:xfrm>
          <a:prstGeom prst="rect">
            <a:avLst/>
          </a:prstGeom>
          <a:noFill/>
          <a:ln>
            <a:noFill/>
          </a:ln>
        </p:spPr>
      </p:pic>
      <p:sp>
        <p:nvSpPr>
          <p:cNvPr id="579" name="Google Shape;579;p29"/>
          <p:cNvSpPr txBox="1"/>
          <p:nvPr/>
        </p:nvSpPr>
        <p:spPr>
          <a:xfrm>
            <a:off x="593501" y="816125"/>
            <a:ext cx="2639700" cy="356700"/>
          </a:xfrm>
          <a:prstGeom prst="rect">
            <a:avLst/>
          </a:prstGeom>
          <a:noFill/>
          <a:ln>
            <a:noFill/>
          </a:ln>
        </p:spPr>
        <p:txBody>
          <a:bodyPr anchorCtr="0" anchor="t" bIns="91425" lIns="91425" spcFirstLastPara="1" rIns="91425" wrap="square" tIns="91425">
            <a:noAutofit/>
          </a:bodyPr>
          <a:lstStyle/>
          <a:p>
            <a:pPr indent="-342900" lvl="0" marL="457200" rtl="0" algn="ctr">
              <a:lnSpc>
                <a:spcPct val="115000"/>
              </a:lnSpc>
              <a:spcBef>
                <a:spcPts val="0"/>
              </a:spcBef>
              <a:spcAft>
                <a:spcPts val="0"/>
              </a:spcAft>
              <a:buClr>
                <a:schemeClr val="lt2"/>
              </a:buClr>
              <a:buSzPts val="1800"/>
              <a:buFont typeface="Staatliches"/>
              <a:buChar char="●"/>
            </a:pPr>
            <a:r>
              <a:rPr lang="en" sz="1800">
                <a:solidFill>
                  <a:schemeClr val="lt2"/>
                </a:solidFill>
                <a:latin typeface="Staatliches"/>
                <a:ea typeface="Staatliches"/>
                <a:cs typeface="Staatliches"/>
                <a:sym typeface="Staatliches"/>
              </a:rPr>
              <a:t>CLIENTELA POTENZIALE</a:t>
            </a:r>
            <a:endParaRPr sz="1800">
              <a:solidFill>
                <a:schemeClr val="lt2"/>
              </a:solidFill>
              <a:latin typeface="Staatliches"/>
              <a:ea typeface="Staatliches"/>
              <a:cs typeface="Staatliches"/>
              <a:sym typeface="Staatliches"/>
            </a:endParaRPr>
          </a:p>
        </p:txBody>
      </p:sp>
      <p:sp>
        <p:nvSpPr>
          <p:cNvPr id="580" name="Google Shape;580;p29"/>
          <p:cNvSpPr txBox="1"/>
          <p:nvPr/>
        </p:nvSpPr>
        <p:spPr>
          <a:xfrm>
            <a:off x="1291536" y="2247999"/>
            <a:ext cx="2365500" cy="304500"/>
          </a:xfrm>
          <a:prstGeom prst="rect">
            <a:avLst/>
          </a:prstGeom>
          <a:noFill/>
          <a:ln>
            <a:noFill/>
          </a:ln>
        </p:spPr>
        <p:txBody>
          <a:bodyPr anchorCtr="0" anchor="t" bIns="91425" lIns="91425" spcFirstLastPara="1" rIns="91425" wrap="square" tIns="91425">
            <a:noAutofit/>
          </a:bodyPr>
          <a:lstStyle/>
          <a:p>
            <a:pPr indent="-342900" lvl="0" marL="457200" rtl="0" algn="ctr">
              <a:lnSpc>
                <a:spcPct val="115000"/>
              </a:lnSpc>
              <a:spcBef>
                <a:spcPts val="0"/>
              </a:spcBef>
              <a:spcAft>
                <a:spcPts val="0"/>
              </a:spcAft>
              <a:buClr>
                <a:schemeClr val="lt2"/>
              </a:buClr>
              <a:buSzPts val="1800"/>
              <a:buFont typeface="Staatliches"/>
              <a:buChar char="●"/>
            </a:pPr>
            <a:r>
              <a:rPr lang="en" sz="1800">
                <a:solidFill>
                  <a:schemeClr val="lt2"/>
                </a:solidFill>
                <a:latin typeface="Staatliches"/>
                <a:ea typeface="Staatliches"/>
                <a:cs typeface="Staatliches"/>
                <a:sym typeface="Staatliches"/>
              </a:rPr>
              <a:t>Utenza</a:t>
            </a:r>
            <a:endParaRPr sz="1800">
              <a:solidFill>
                <a:schemeClr val="lt2"/>
              </a:solidFill>
              <a:latin typeface="Staatliches"/>
              <a:ea typeface="Staatliches"/>
              <a:cs typeface="Staatliches"/>
              <a:sym typeface="Staatliches"/>
            </a:endParaRPr>
          </a:p>
        </p:txBody>
      </p:sp>
      <p:sp>
        <p:nvSpPr>
          <p:cNvPr id="581" name="Google Shape;581;p29"/>
          <p:cNvSpPr txBox="1"/>
          <p:nvPr/>
        </p:nvSpPr>
        <p:spPr>
          <a:xfrm>
            <a:off x="2008053" y="4016378"/>
            <a:ext cx="1157100" cy="304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200">
                <a:solidFill>
                  <a:schemeClr val="lt2"/>
                </a:solidFill>
                <a:latin typeface="Ubuntu"/>
                <a:ea typeface="Ubuntu"/>
                <a:cs typeface="Ubuntu"/>
                <a:sym typeface="Ubuntu"/>
              </a:rPr>
              <a:t>generica</a:t>
            </a:r>
            <a:endParaRPr sz="1200">
              <a:solidFill>
                <a:schemeClr val="lt2"/>
              </a:solidFill>
              <a:latin typeface="Ubuntu"/>
              <a:ea typeface="Ubuntu"/>
              <a:cs typeface="Ubuntu"/>
              <a:sym typeface="Ubuntu"/>
            </a:endParaRPr>
          </a:p>
        </p:txBody>
      </p:sp>
      <p:sp>
        <p:nvSpPr>
          <p:cNvPr id="582" name="Google Shape;582;p29"/>
          <p:cNvSpPr txBox="1"/>
          <p:nvPr/>
        </p:nvSpPr>
        <p:spPr>
          <a:xfrm>
            <a:off x="3523728" y="4016378"/>
            <a:ext cx="1157100" cy="304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200">
                <a:solidFill>
                  <a:schemeClr val="lt2"/>
                </a:solidFill>
                <a:latin typeface="Ubuntu"/>
                <a:ea typeface="Ubuntu"/>
                <a:cs typeface="Ubuntu"/>
                <a:sym typeface="Ubuntu"/>
              </a:rPr>
              <a:t>qualificata</a:t>
            </a:r>
            <a:endParaRPr sz="1200">
              <a:solidFill>
                <a:schemeClr val="lt2"/>
              </a:solidFill>
              <a:latin typeface="Ubuntu"/>
              <a:ea typeface="Ubuntu"/>
              <a:cs typeface="Ubuntu"/>
              <a:sym typeface="Ubuntu"/>
            </a:endParaRPr>
          </a:p>
        </p:txBody>
      </p:sp>
      <p:grpSp>
        <p:nvGrpSpPr>
          <p:cNvPr id="583" name="Google Shape;583;p29"/>
          <p:cNvGrpSpPr/>
          <p:nvPr/>
        </p:nvGrpSpPr>
        <p:grpSpPr>
          <a:xfrm>
            <a:off x="2114538" y="2845875"/>
            <a:ext cx="1050600" cy="1050600"/>
            <a:chOff x="714025" y="3214175"/>
            <a:chExt cx="1050600" cy="1050600"/>
          </a:xfrm>
        </p:grpSpPr>
        <p:sp>
          <p:nvSpPr>
            <p:cNvPr id="584" name="Google Shape;584;p29"/>
            <p:cNvSpPr/>
            <p:nvPr/>
          </p:nvSpPr>
          <p:spPr>
            <a:xfrm>
              <a:off x="725777" y="3225946"/>
              <a:ext cx="1027200" cy="1027200"/>
            </a:xfrm>
            <a:prstGeom prst="ellipse">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9"/>
            <p:cNvSpPr/>
            <p:nvPr/>
          </p:nvSpPr>
          <p:spPr>
            <a:xfrm>
              <a:off x="714025" y="3214175"/>
              <a:ext cx="1050600" cy="1050600"/>
            </a:xfrm>
            <a:prstGeom prst="pie">
              <a:avLst>
                <a:gd fmla="val 16196070" name="adj1"/>
                <a:gd fmla="val 18472588"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 name="Google Shape;586;p29"/>
          <p:cNvGrpSpPr/>
          <p:nvPr/>
        </p:nvGrpSpPr>
        <p:grpSpPr>
          <a:xfrm>
            <a:off x="3576963" y="2845875"/>
            <a:ext cx="1050600" cy="1050600"/>
            <a:chOff x="2303825" y="3214175"/>
            <a:chExt cx="1050600" cy="1050600"/>
          </a:xfrm>
        </p:grpSpPr>
        <p:sp>
          <p:nvSpPr>
            <p:cNvPr id="587" name="Google Shape;587;p29"/>
            <p:cNvSpPr/>
            <p:nvPr/>
          </p:nvSpPr>
          <p:spPr>
            <a:xfrm>
              <a:off x="2315577" y="3225946"/>
              <a:ext cx="1027200" cy="1027200"/>
            </a:xfrm>
            <a:prstGeom prst="ellipse">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9"/>
            <p:cNvSpPr/>
            <p:nvPr/>
          </p:nvSpPr>
          <p:spPr>
            <a:xfrm>
              <a:off x="2303825" y="3214175"/>
              <a:ext cx="1050600" cy="1050600"/>
            </a:xfrm>
            <a:prstGeom prst="pie">
              <a:avLst>
                <a:gd fmla="val 16196070" name="adj1"/>
                <a:gd fmla="val 13906664"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9" name="Google Shape;589;p29"/>
          <p:cNvSpPr txBox="1"/>
          <p:nvPr/>
        </p:nvSpPr>
        <p:spPr>
          <a:xfrm>
            <a:off x="5798575" y="3342188"/>
            <a:ext cx="2758200" cy="393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800">
                <a:solidFill>
                  <a:schemeClr val="lt2"/>
                </a:solidFill>
                <a:latin typeface="Staatliches"/>
                <a:ea typeface="Staatliches"/>
                <a:cs typeface="Staatliches"/>
                <a:sym typeface="Staatliches"/>
              </a:rPr>
              <a:t>Qualcuno che conoscete?</a:t>
            </a:r>
            <a:endParaRPr sz="1800">
              <a:solidFill>
                <a:schemeClr val="lt2"/>
              </a:solidFill>
              <a:latin typeface="Staatliches"/>
              <a:ea typeface="Staatliches"/>
              <a:cs typeface="Staatliches"/>
              <a:sym typeface="Staatliches"/>
            </a:endParaRPr>
          </a:p>
        </p:txBody>
      </p:sp>
      <p:sp>
        <p:nvSpPr>
          <p:cNvPr id="590" name="Google Shape;590;p29"/>
          <p:cNvSpPr/>
          <p:nvPr/>
        </p:nvSpPr>
        <p:spPr>
          <a:xfrm>
            <a:off x="6756405" y="3929375"/>
            <a:ext cx="716400" cy="716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9"/>
          <p:cNvSpPr/>
          <p:nvPr/>
        </p:nvSpPr>
        <p:spPr>
          <a:xfrm>
            <a:off x="5758025" y="3929375"/>
            <a:ext cx="716400" cy="716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 name="Google Shape;592;p29"/>
          <p:cNvGrpSpPr/>
          <p:nvPr/>
        </p:nvGrpSpPr>
        <p:grpSpPr>
          <a:xfrm>
            <a:off x="712575" y="1795683"/>
            <a:ext cx="2821027" cy="218117"/>
            <a:chOff x="1590816" y="2095450"/>
            <a:chExt cx="2406609" cy="218117"/>
          </a:xfrm>
        </p:grpSpPr>
        <p:sp>
          <p:nvSpPr>
            <p:cNvPr id="593" name="Google Shape;593;p29"/>
            <p:cNvSpPr/>
            <p:nvPr/>
          </p:nvSpPr>
          <p:spPr>
            <a:xfrm>
              <a:off x="1590825" y="2095450"/>
              <a:ext cx="2406600" cy="218100"/>
            </a:xfrm>
            <a:prstGeom prst="roundRect">
              <a:avLst>
                <a:gd fmla="val 50000"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9"/>
            <p:cNvSpPr/>
            <p:nvPr/>
          </p:nvSpPr>
          <p:spPr>
            <a:xfrm>
              <a:off x="1590816" y="2095467"/>
              <a:ext cx="2145000" cy="218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 name="Google Shape;595;p29"/>
          <p:cNvGrpSpPr/>
          <p:nvPr/>
        </p:nvGrpSpPr>
        <p:grpSpPr>
          <a:xfrm>
            <a:off x="712575" y="1375195"/>
            <a:ext cx="2821028" cy="218105"/>
            <a:chOff x="1590816" y="1674963"/>
            <a:chExt cx="2406609" cy="218105"/>
          </a:xfrm>
        </p:grpSpPr>
        <p:sp>
          <p:nvSpPr>
            <p:cNvPr id="596" name="Google Shape;596;p29"/>
            <p:cNvSpPr/>
            <p:nvPr/>
          </p:nvSpPr>
          <p:spPr>
            <a:xfrm>
              <a:off x="1590825" y="1674963"/>
              <a:ext cx="2406600" cy="218100"/>
            </a:xfrm>
            <a:prstGeom prst="roundRect">
              <a:avLst>
                <a:gd fmla="val 50000"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9"/>
            <p:cNvSpPr/>
            <p:nvPr/>
          </p:nvSpPr>
          <p:spPr>
            <a:xfrm>
              <a:off x="1590816" y="1674967"/>
              <a:ext cx="1434900" cy="218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 name="Google Shape;598;p29"/>
          <p:cNvSpPr/>
          <p:nvPr/>
        </p:nvSpPr>
        <p:spPr>
          <a:xfrm>
            <a:off x="7754773" y="3930725"/>
            <a:ext cx="716400" cy="716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9"/>
          <p:cNvSpPr txBox="1"/>
          <p:nvPr/>
        </p:nvSpPr>
        <p:spPr>
          <a:xfrm>
            <a:off x="3657025" y="1287450"/>
            <a:ext cx="2023800" cy="39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lt2"/>
                </a:solidFill>
                <a:latin typeface="Ubuntu"/>
                <a:ea typeface="Ubuntu"/>
                <a:cs typeface="Ubuntu"/>
                <a:sym typeface="Ubuntu"/>
              </a:rPr>
              <a:t>PMI</a:t>
            </a:r>
            <a:endParaRPr sz="1200">
              <a:solidFill>
                <a:schemeClr val="lt2"/>
              </a:solidFill>
              <a:latin typeface="Ubuntu"/>
              <a:ea typeface="Ubuntu"/>
              <a:cs typeface="Ubuntu"/>
              <a:sym typeface="Ubuntu"/>
            </a:endParaRPr>
          </a:p>
        </p:txBody>
      </p:sp>
      <p:sp>
        <p:nvSpPr>
          <p:cNvPr id="600" name="Google Shape;600;p29"/>
          <p:cNvSpPr txBox="1"/>
          <p:nvPr/>
        </p:nvSpPr>
        <p:spPr>
          <a:xfrm>
            <a:off x="3657028" y="1752475"/>
            <a:ext cx="1569600" cy="30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lt2"/>
                </a:solidFill>
                <a:latin typeface="Ubuntu"/>
                <a:ea typeface="Ubuntu"/>
                <a:cs typeface="Ubuntu"/>
                <a:sym typeface="Ubuntu"/>
              </a:rPr>
              <a:t>Multinazionali</a:t>
            </a:r>
            <a:endParaRPr sz="1200">
              <a:solidFill>
                <a:schemeClr val="lt2"/>
              </a:solidFill>
              <a:latin typeface="Ubuntu"/>
              <a:ea typeface="Ubuntu"/>
              <a:cs typeface="Ubuntu"/>
              <a:sym typeface="Ubuntu"/>
            </a:endParaRPr>
          </a:p>
        </p:txBody>
      </p:sp>
      <p:pic>
        <p:nvPicPr>
          <p:cNvPr id="601" name="Google Shape;601;p29"/>
          <p:cNvPicPr preferRelativeResize="0"/>
          <p:nvPr/>
        </p:nvPicPr>
        <p:blipFill>
          <a:blip r:embed="rId5">
            <a:alphaModFix/>
          </a:blip>
          <a:stretch>
            <a:fillRect/>
          </a:stretch>
        </p:blipFill>
        <p:spPr>
          <a:xfrm>
            <a:off x="5866847" y="4038188"/>
            <a:ext cx="498763" cy="498763"/>
          </a:xfrm>
          <a:prstGeom prst="rect">
            <a:avLst/>
          </a:prstGeom>
          <a:noFill/>
          <a:ln>
            <a:noFill/>
          </a:ln>
        </p:spPr>
      </p:pic>
      <p:pic>
        <p:nvPicPr>
          <p:cNvPr id="602" name="Google Shape;602;p29"/>
          <p:cNvPicPr preferRelativeResize="0"/>
          <p:nvPr/>
        </p:nvPicPr>
        <p:blipFill>
          <a:blip r:embed="rId6">
            <a:alphaModFix/>
          </a:blip>
          <a:stretch>
            <a:fillRect/>
          </a:stretch>
        </p:blipFill>
        <p:spPr>
          <a:xfrm>
            <a:off x="6589300" y="4011975"/>
            <a:ext cx="1050599" cy="551188"/>
          </a:xfrm>
          <a:prstGeom prst="rect">
            <a:avLst/>
          </a:prstGeom>
          <a:noFill/>
          <a:ln>
            <a:noFill/>
          </a:ln>
        </p:spPr>
      </p:pic>
      <p:pic>
        <p:nvPicPr>
          <p:cNvPr id="603" name="Google Shape;603;p29"/>
          <p:cNvPicPr preferRelativeResize="0"/>
          <p:nvPr/>
        </p:nvPicPr>
        <p:blipFill>
          <a:blip r:embed="rId7">
            <a:alphaModFix/>
          </a:blip>
          <a:stretch>
            <a:fillRect/>
          </a:stretch>
        </p:blipFill>
        <p:spPr>
          <a:xfrm>
            <a:off x="7863600" y="4038200"/>
            <a:ext cx="498749" cy="498749"/>
          </a:xfrm>
          <a:prstGeom prst="rect">
            <a:avLst/>
          </a:prstGeom>
          <a:noFill/>
          <a:ln>
            <a:noFill/>
          </a:ln>
        </p:spPr>
      </p:pic>
      <p:sp>
        <p:nvSpPr>
          <p:cNvPr id="604" name="Google Shape;604;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solidFill>
                  <a:schemeClr val="lt2"/>
                </a:solidFill>
              </a:rPr>
              <a:t>/23</a:t>
            </a:r>
            <a:endParaRPr/>
          </a:p>
        </p:txBody>
      </p:sp>
      <p:sp>
        <p:nvSpPr>
          <p:cNvPr id="605" name="Google Shape;605;p29"/>
          <p:cNvSpPr txBox="1"/>
          <p:nvPr>
            <p:ph idx="4294967295" type="ctrTitle"/>
          </p:nvPr>
        </p:nvSpPr>
        <p:spPr>
          <a:xfrm>
            <a:off x="1739030" y="-12"/>
            <a:ext cx="4726500" cy="850800"/>
          </a:xfrm>
          <a:prstGeom prst="rect">
            <a:avLst/>
          </a:prstGeom>
        </p:spPr>
        <p:txBody>
          <a:bodyPr anchorCtr="0" anchor="ctr" bIns="91425" lIns="91425" spcFirstLastPara="1" rIns="1554475" wrap="square" tIns="91425">
            <a:noAutofit/>
          </a:bodyPr>
          <a:lstStyle/>
          <a:p>
            <a:pPr indent="0" lvl="0" marL="0" rtl="0" algn="r">
              <a:spcBef>
                <a:spcPts val="0"/>
              </a:spcBef>
              <a:spcAft>
                <a:spcPts val="0"/>
              </a:spcAft>
              <a:buNone/>
            </a:pPr>
            <a:r>
              <a:rPr lang="en" sz="4800">
                <a:solidFill>
                  <a:schemeClr val="lt2"/>
                </a:solidFill>
              </a:rPr>
              <a:t>TARGET</a:t>
            </a:r>
            <a:endParaRPr sz="4800">
              <a:solidFill>
                <a:schemeClr val="lt2"/>
              </a:solidFill>
            </a:endParaRPr>
          </a:p>
        </p:txBody>
      </p:sp>
      <p:pic>
        <p:nvPicPr>
          <p:cNvPr id="606" name="Google Shape;606;p29"/>
          <p:cNvPicPr preferRelativeResize="0"/>
          <p:nvPr/>
        </p:nvPicPr>
        <p:blipFill>
          <a:blip r:embed="rId8">
            <a:alphaModFix/>
          </a:blip>
          <a:stretch>
            <a:fillRect/>
          </a:stretch>
        </p:blipFill>
        <p:spPr>
          <a:xfrm>
            <a:off x="7416950" y="100150"/>
            <a:ext cx="1624200" cy="156888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9900"/>
        </a:solidFill>
      </p:bgPr>
    </p:bg>
    <p:spTree>
      <p:nvGrpSpPr>
        <p:cNvPr id="610" name="Shape 610"/>
        <p:cNvGrpSpPr/>
        <p:nvPr/>
      </p:nvGrpSpPr>
      <p:grpSpPr>
        <a:xfrm>
          <a:off x="0" y="0"/>
          <a:ext cx="0" cy="0"/>
          <a:chOff x="0" y="0"/>
          <a:chExt cx="0" cy="0"/>
        </a:xfrm>
      </p:grpSpPr>
      <p:pic>
        <p:nvPicPr>
          <p:cNvPr id="611" name="Google Shape;611;p30"/>
          <p:cNvPicPr preferRelativeResize="0"/>
          <p:nvPr/>
        </p:nvPicPr>
        <p:blipFill>
          <a:blip r:embed="rId3">
            <a:alphaModFix/>
          </a:blip>
          <a:stretch>
            <a:fillRect/>
          </a:stretch>
        </p:blipFill>
        <p:spPr>
          <a:xfrm>
            <a:off x="138950" y="2586425"/>
            <a:ext cx="2475199" cy="2436950"/>
          </a:xfrm>
          <a:prstGeom prst="rect">
            <a:avLst/>
          </a:prstGeom>
          <a:noFill/>
          <a:ln>
            <a:noFill/>
          </a:ln>
        </p:spPr>
      </p:pic>
      <p:pic>
        <p:nvPicPr>
          <p:cNvPr id="612" name="Google Shape;612;p30"/>
          <p:cNvPicPr preferRelativeResize="0"/>
          <p:nvPr/>
        </p:nvPicPr>
        <p:blipFill>
          <a:blip r:embed="rId4">
            <a:alphaModFix/>
          </a:blip>
          <a:stretch>
            <a:fillRect/>
          </a:stretch>
        </p:blipFill>
        <p:spPr>
          <a:xfrm>
            <a:off x="2066925" y="4081575"/>
            <a:ext cx="2216549" cy="2392500"/>
          </a:xfrm>
          <a:prstGeom prst="rect">
            <a:avLst/>
          </a:prstGeom>
          <a:noFill/>
          <a:ln>
            <a:noFill/>
          </a:ln>
        </p:spPr>
      </p:pic>
      <p:sp>
        <p:nvSpPr>
          <p:cNvPr id="613" name="Google Shape;613;p30"/>
          <p:cNvSpPr/>
          <p:nvPr/>
        </p:nvSpPr>
        <p:spPr>
          <a:xfrm>
            <a:off x="5366446" y="2020275"/>
            <a:ext cx="727735" cy="566143"/>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FFFFFF"/>
            </a:solidFill>
            <a:prstDash val="solid"/>
            <a:round/>
            <a:headEnd len="med" w="med" type="oval"/>
            <a:tailEnd len="med" w="med" type="oval"/>
          </a:ln>
        </p:spPr>
      </p:sp>
      <p:sp>
        <p:nvSpPr>
          <p:cNvPr id="614" name="Google Shape;614;p30"/>
          <p:cNvSpPr/>
          <p:nvPr/>
        </p:nvSpPr>
        <p:spPr>
          <a:xfrm>
            <a:off x="5237024" y="891922"/>
            <a:ext cx="1045072" cy="915835"/>
          </a:xfrm>
          <a:custGeom>
            <a:rect b="b" l="l" r="r" t="t"/>
            <a:pathLst>
              <a:path extrusionOk="0" fill="none" h="45188" w="52552">
                <a:moveTo>
                  <a:pt x="1" y="45188"/>
                </a:moveTo>
                <a:lnTo>
                  <a:pt x="52551" y="45188"/>
                </a:lnTo>
                <a:cubicBezTo>
                  <a:pt x="47211" y="20458"/>
                  <a:pt x="25899" y="1609"/>
                  <a:pt x="1" y="1"/>
                </a:cubicBezTo>
                <a:close/>
              </a:path>
            </a:pathLst>
          </a:custGeom>
          <a:solidFill>
            <a:srgbClr val="6084A3"/>
          </a:solidFill>
          <a:ln cap="flat" cmpd="sng" w="76200">
            <a:solidFill>
              <a:srgbClr val="FFFF00"/>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0"/>
          <p:cNvSpPr/>
          <p:nvPr/>
        </p:nvSpPr>
        <p:spPr>
          <a:xfrm>
            <a:off x="1753100" y="1323775"/>
            <a:ext cx="2298579" cy="718694"/>
          </a:xfrm>
          <a:custGeom>
            <a:rect b="b" l="l" r="r" t="t"/>
            <a:pathLst>
              <a:path extrusionOk="0" fill="none" h="33351" w="74781">
                <a:moveTo>
                  <a:pt x="68246" y="28752"/>
                </a:moveTo>
                <a:cubicBezTo>
                  <a:pt x="68234" y="18800"/>
                  <a:pt x="70471" y="8973"/>
                  <a:pt x="74781" y="1"/>
                </a:cubicBezTo>
                <a:lnTo>
                  <a:pt x="1" y="1"/>
                </a:lnTo>
                <a:lnTo>
                  <a:pt x="1" y="33351"/>
                </a:lnTo>
                <a:lnTo>
                  <a:pt x="68397" y="33351"/>
                </a:lnTo>
                <a:cubicBezTo>
                  <a:pt x="68284" y="31818"/>
                  <a:pt x="68221" y="30285"/>
                  <a:pt x="68246" y="28752"/>
                </a:cubicBezTo>
                <a:close/>
              </a:path>
            </a:pathLst>
          </a:custGeom>
          <a:solidFill>
            <a:srgbClr val="6084A3"/>
          </a:solidFill>
          <a:ln cap="flat" cmpd="sng" w="19050">
            <a:solidFill>
              <a:srgbClr val="FFFFFF"/>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Staatliches"/>
                <a:ea typeface="Staatliches"/>
                <a:cs typeface="Staatliches"/>
                <a:sym typeface="Staatliches"/>
              </a:rPr>
              <a:t>Controllo della salute</a:t>
            </a:r>
            <a:endParaRPr sz="1800">
              <a:solidFill>
                <a:schemeClr val="lt2"/>
              </a:solidFill>
              <a:latin typeface="Staatliches"/>
              <a:ea typeface="Staatliches"/>
              <a:cs typeface="Staatliches"/>
              <a:sym typeface="Staatliches"/>
            </a:endParaRPr>
          </a:p>
          <a:p>
            <a:pPr indent="0" lvl="0" marL="0" rtl="0" algn="l">
              <a:spcBef>
                <a:spcPts val="0"/>
              </a:spcBef>
              <a:spcAft>
                <a:spcPts val="0"/>
              </a:spcAft>
              <a:buNone/>
            </a:pPr>
            <a:r>
              <a:rPr lang="en" sz="1800">
                <a:solidFill>
                  <a:schemeClr val="lt2"/>
                </a:solidFill>
                <a:latin typeface="Staatliches"/>
                <a:ea typeface="Staatliches"/>
                <a:cs typeface="Staatliches"/>
                <a:sym typeface="Staatliches"/>
              </a:rPr>
              <a:t> del sistema</a:t>
            </a:r>
            <a:endParaRPr/>
          </a:p>
        </p:txBody>
      </p:sp>
      <p:grpSp>
        <p:nvGrpSpPr>
          <p:cNvPr id="616" name="Google Shape;616;p30"/>
          <p:cNvGrpSpPr/>
          <p:nvPr/>
        </p:nvGrpSpPr>
        <p:grpSpPr>
          <a:xfrm>
            <a:off x="3844636" y="680028"/>
            <a:ext cx="2641375" cy="4202448"/>
            <a:chOff x="6836957" y="2068734"/>
            <a:chExt cx="461892" cy="721067"/>
          </a:xfrm>
        </p:grpSpPr>
        <p:grpSp>
          <p:nvGrpSpPr>
            <p:cNvPr id="617" name="Google Shape;617;p30"/>
            <p:cNvGrpSpPr/>
            <p:nvPr/>
          </p:nvGrpSpPr>
          <p:grpSpPr>
            <a:xfrm>
              <a:off x="6836957" y="2068734"/>
              <a:ext cx="461892" cy="721067"/>
              <a:chOff x="6836957" y="2068734"/>
              <a:chExt cx="461892" cy="721067"/>
            </a:xfrm>
          </p:grpSpPr>
          <p:sp>
            <p:nvSpPr>
              <p:cNvPr id="618" name="Google Shape;618;p30"/>
              <p:cNvSpPr/>
              <p:nvPr/>
            </p:nvSpPr>
            <p:spPr>
              <a:xfrm>
                <a:off x="6996059" y="2711098"/>
                <a:ext cx="143729" cy="78703"/>
              </a:xfrm>
              <a:custGeom>
                <a:rect b="b" l="l" r="r" t="t"/>
                <a:pathLst>
                  <a:path extrusionOk="0" fill="none" h="22632" w="41331">
                    <a:moveTo>
                      <a:pt x="20659" y="22632"/>
                    </a:moveTo>
                    <a:lnTo>
                      <a:pt x="20659" y="22632"/>
                    </a:lnTo>
                    <a:cubicBezTo>
                      <a:pt x="19252" y="22632"/>
                      <a:pt x="1" y="15658"/>
                      <a:pt x="1" y="5253"/>
                    </a:cubicBezTo>
                    <a:lnTo>
                      <a:pt x="1" y="0"/>
                    </a:lnTo>
                    <a:lnTo>
                      <a:pt x="41318" y="0"/>
                    </a:lnTo>
                    <a:lnTo>
                      <a:pt x="41318" y="5253"/>
                    </a:lnTo>
                    <a:cubicBezTo>
                      <a:pt x="41330" y="14125"/>
                      <a:pt x="22079" y="22632"/>
                      <a:pt x="20659" y="22632"/>
                    </a:cubicBezTo>
                    <a:close/>
                  </a:path>
                </a:pathLst>
              </a:custGeom>
              <a:noFill/>
              <a:ln cap="flat" cmpd="sng" w="38100">
                <a:solidFill>
                  <a:schemeClr val="accent3"/>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0"/>
              <p:cNvSpPr/>
              <p:nvPr/>
            </p:nvSpPr>
            <p:spPr>
              <a:xfrm>
                <a:off x="6996059" y="2647693"/>
                <a:ext cx="143683" cy="88753"/>
              </a:xfrm>
              <a:custGeom>
                <a:rect b="b" l="l" r="r" t="t"/>
                <a:pathLst>
                  <a:path extrusionOk="0" fill="none" h="25522" w="41318">
                    <a:moveTo>
                      <a:pt x="667" y="0"/>
                    </a:moveTo>
                    <a:lnTo>
                      <a:pt x="40652" y="0"/>
                    </a:lnTo>
                    <a:cubicBezTo>
                      <a:pt x="41016" y="0"/>
                      <a:pt x="41318" y="980"/>
                      <a:pt x="41318" y="2199"/>
                    </a:cubicBezTo>
                    <a:lnTo>
                      <a:pt x="41318" y="23323"/>
                    </a:lnTo>
                    <a:cubicBezTo>
                      <a:pt x="41318" y="24542"/>
                      <a:pt x="41016" y="25522"/>
                      <a:pt x="40652" y="25522"/>
                    </a:cubicBezTo>
                    <a:lnTo>
                      <a:pt x="667" y="25522"/>
                    </a:lnTo>
                    <a:cubicBezTo>
                      <a:pt x="302" y="25522"/>
                      <a:pt x="1" y="24542"/>
                      <a:pt x="1" y="23323"/>
                    </a:cubicBezTo>
                    <a:lnTo>
                      <a:pt x="1" y="2187"/>
                    </a:lnTo>
                    <a:cubicBezTo>
                      <a:pt x="1" y="980"/>
                      <a:pt x="302" y="0"/>
                      <a:pt x="667" y="0"/>
                    </a:cubicBezTo>
                    <a:close/>
                  </a:path>
                </a:pathLst>
              </a:custGeom>
              <a:noFill/>
              <a:ln cap="flat" cmpd="sng" w="19050">
                <a:solidFill>
                  <a:srgbClr val="FFFFFF"/>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0"/>
              <p:cNvSpPr/>
              <p:nvPr/>
            </p:nvSpPr>
            <p:spPr>
              <a:xfrm>
                <a:off x="6990467" y="2723683"/>
                <a:ext cx="154870" cy="12721"/>
              </a:xfrm>
              <a:custGeom>
                <a:rect b="b" l="l" r="r" t="t"/>
                <a:pathLst>
                  <a:path extrusionOk="0" fill="none" h="3658" w="44535">
                    <a:moveTo>
                      <a:pt x="327" y="0"/>
                    </a:moveTo>
                    <a:lnTo>
                      <a:pt x="44207" y="0"/>
                    </a:lnTo>
                    <a:cubicBezTo>
                      <a:pt x="44383" y="0"/>
                      <a:pt x="44534" y="139"/>
                      <a:pt x="44534" y="327"/>
                    </a:cubicBezTo>
                    <a:lnTo>
                      <a:pt x="44534" y="3343"/>
                    </a:lnTo>
                    <a:cubicBezTo>
                      <a:pt x="44534" y="3519"/>
                      <a:pt x="44383" y="3657"/>
                      <a:pt x="44207" y="3657"/>
                    </a:cubicBezTo>
                    <a:lnTo>
                      <a:pt x="327" y="3657"/>
                    </a:lnTo>
                    <a:cubicBezTo>
                      <a:pt x="151" y="3657"/>
                      <a:pt x="0" y="3519"/>
                      <a:pt x="0" y="3343"/>
                    </a:cubicBezTo>
                    <a:lnTo>
                      <a:pt x="0" y="327"/>
                    </a:lnTo>
                    <a:cubicBezTo>
                      <a:pt x="0" y="139"/>
                      <a:pt x="151" y="0"/>
                      <a:pt x="327" y="0"/>
                    </a:cubicBezTo>
                    <a:close/>
                  </a:path>
                </a:pathLst>
              </a:custGeom>
              <a:noFill/>
              <a:ln cap="flat" cmpd="sng" w="38100">
                <a:solidFill>
                  <a:schemeClr val="accent3"/>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0"/>
              <p:cNvSpPr/>
              <p:nvPr/>
            </p:nvSpPr>
            <p:spPr>
              <a:xfrm>
                <a:off x="6990467" y="2698339"/>
                <a:ext cx="154870" cy="12762"/>
              </a:xfrm>
              <a:custGeom>
                <a:rect b="b" l="l" r="r" t="t"/>
                <a:pathLst>
                  <a:path extrusionOk="0" fill="none" h="3670" w="44535">
                    <a:moveTo>
                      <a:pt x="42700" y="3669"/>
                    </a:moveTo>
                    <a:lnTo>
                      <a:pt x="1835" y="3669"/>
                    </a:lnTo>
                    <a:cubicBezTo>
                      <a:pt x="830" y="3657"/>
                      <a:pt x="13" y="2840"/>
                      <a:pt x="0" y="1835"/>
                    </a:cubicBezTo>
                    <a:lnTo>
                      <a:pt x="0" y="1835"/>
                    </a:lnTo>
                    <a:cubicBezTo>
                      <a:pt x="13" y="817"/>
                      <a:pt x="830" y="0"/>
                      <a:pt x="1835" y="0"/>
                    </a:cubicBezTo>
                    <a:lnTo>
                      <a:pt x="42700" y="0"/>
                    </a:lnTo>
                    <a:cubicBezTo>
                      <a:pt x="43717" y="0"/>
                      <a:pt x="44534" y="817"/>
                      <a:pt x="44534" y="1835"/>
                    </a:cubicBezTo>
                    <a:lnTo>
                      <a:pt x="44534" y="1835"/>
                    </a:lnTo>
                    <a:cubicBezTo>
                      <a:pt x="44534" y="2840"/>
                      <a:pt x="43717" y="3657"/>
                      <a:pt x="42700" y="3669"/>
                    </a:cubicBezTo>
                    <a:close/>
                  </a:path>
                </a:pathLst>
              </a:custGeom>
              <a:noFill/>
              <a:ln cap="flat" cmpd="sng" w="38100">
                <a:solidFill>
                  <a:schemeClr val="accent3"/>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0"/>
              <p:cNvSpPr/>
              <p:nvPr/>
            </p:nvSpPr>
            <p:spPr>
              <a:xfrm>
                <a:off x="6990467" y="2647648"/>
                <a:ext cx="154870" cy="12762"/>
              </a:xfrm>
              <a:custGeom>
                <a:rect b="b" l="l" r="r" t="t"/>
                <a:pathLst>
                  <a:path extrusionOk="0" fill="none" h="3670" w="44535">
                    <a:moveTo>
                      <a:pt x="42700" y="3670"/>
                    </a:moveTo>
                    <a:lnTo>
                      <a:pt x="1835" y="3670"/>
                    </a:lnTo>
                    <a:cubicBezTo>
                      <a:pt x="830" y="3670"/>
                      <a:pt x="13" y="2853"/>
                      <a:pt x="0" y="1835"/>
                    </a:cubicBezTo>
                    <a:lnTo>
                      <a:pt x="0" y="1835"/>
                    </a:lnTo>
                    <a:cubicBezTo>
                      <a:pt x="13" y="830"/>
                      <a:pt x="830" y="13"/>
                      <a:pt x="1835" y="1"/>
                    </a:cubicBezTo>
                    <a:lnTo>
                      <a:pt x="42700" y="1"/>
                    </a:lnTo>
                    <a:cubicBezTo>
                      <a:pt x="43717" y="13"/>
                      <a:pt x="44534" y="830"/>
                      <a:pt x="44534" y="1835"/>
                    </a:cubicBezTo>
                    <a:lnTo>
                      <a:pt x="44534" y="1835"/>
                    </a:lnTo>
                    <a:cubicBezTo>
                      <a:pt x="44534" y="2853"/>
                      <a:pt x="43717" y="3670"/>
                      <a:pt x="42700" y="3670"/>
                    </a:cubicBezTo>
                    <a:close/>
                  </a:path>
                </a:pathLst>
              </a:custGeom>
              <a:noFill/>
              <a:ln cap="flat" cmpd="sng" w="76200">
                <a:solidFill>
                  <a:srgbClr val="FFFFFF"/>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0"/>
              <p:cNvSpPr/>
              <p:nvPr/>
            </p:nvSpPr>
            <p:spPr>
              <a:xfrm>
                <a:off x="6990467" y="2672992"/>
                <a:ext cx="154870" cy="12766"/>
              </a:xfrm>
              <a:custGeom>
                <a:rect b="b" l="l" r="r" t="t"/>
                <a:pathLst>
                  <a:path extrusionOk="0" fill="none" h="3671" w="44535">
                    <a:moveTo>
                      <a:pt x="42700" y="3670"/>
                    </a:moveTo>
                    <a:lnTo>
                      <a:pt x="1835" y="3670"/>
                    </a:lnTo>
                    <a:cubicBezTo>
                      <a:pt x="817" y="3670"/>
                      <a:pt x="0" y="2841"/>
                      <a:pt x="0" y="1836"/>
                    </a:cubicBezTo>
                    <a:lnTo>
                      <a:pt x="0" y="1836"/>
                    </a:lnTo>
                    <a:cubicBezTo>
                      <a:pt x="13" y="818"/>
                      <a:pt x="830" y="1"/>
                      <a:pt x="1835" y="1"/>
                    </a:cubicBezTo>
                    <a:lnTo>
                      <a:pt x="42700" y="1"/>
                    </a:lnTo>
                    <a:cubicBezTo>
                      <a:pt x="43717" y="1"/>
                      <a:pt x="44534" y="818"/>
                      <a:pt x="44534" y="1836"/>
                    </a:cubicBezTo>
                    <a:lnTo>
                      <a:pt x="44534" y="1836"/>
                    </a:lnTo>
                    <a:cubicBezTo>
                      <a:pt x="44534" y="2841"/>
                      <a:pt x="43717" y="3670"/>
                      <a:pt x="42700" y="3670"/>
                    </a:cubicBezTo>
                    <a:close/>
                  </a:path>
                </a:pathLst>
              </a:custGeom>
              <a:noFill/>
              <a:ln cap="flat" cmpd="sng" w="76200">
                <a:solidFill>
                  <a:schemeClr val="accent3"/>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0"/>
              <p:cNvSpPr/>
              <p:nvPr/>
            </p:nvSpPr>
            <p:spPr>
              <a:xfrm>
                <a:off x="6836957" y="2068734"/>
                <a:ext cx="461892" cy="589756"/>
              </a:xfrm>
              <a:custGeom>
                <a:rect b="b" l="l" r="r" t="t"/>
                <a:pathLst>
                  <a:path extrusionOk="0" fill="none" h="169592" w="132823">
                    <a:moveTo>
                      <a:pt x="132307" y="74442"/>
                    </a:moveTo>
                    <a:cubicBezTo>
                      <a:pt x="132332" y="74278"/>
                      <a:pt x="132345" y="74127"/>
                      <a:pt x="132357" y="73977"/>
                    </a:cubicBezTo>
                    <a:cubicBezTo>
                      <a:pt x="132408" y="73562"/>
                      <a:pt x="132458" y="73135"/>
                      <a:pt x="132496" y="72720"/>
                    </a:cubicBezTo>
                    <a:cubicBezTo>
                      <a:pt x="132533" y="72343"/>
                      <a:pt x="132558" y="71991"/>
                      <a:pt x="132584" y="71639"/>
                    </a:cubicBezTo>
                    <a:cubicBezTo>
                      <a:pt x="132584" y="71577"/>
                      <a:pt x="132596" y="71501"/>
                      <a:pt x="132609" y="71438"/>
                    </a:cubicBezTo>
                    <a:cubicBezTo>
                      <a:pt x="132759" y="69754"/>
                      <a:pt x="132822" y="68071"/>
                      <a:pt x="132797" y="66387"/>
                    </a:cubicBezTo>
                    <a:cubicBezTo>
                      <a:pt x="132797" y="29719"/>
                      <a:pt x="103079" y="1"/>
                      <a:pt x="66411" y="1"/>
                    </a:cubicBezTo>
                    <a:cubicBezTo>
                      <a:pt x="29744" y="1"/>
                      <a:pt x="25" y="29719"/>
                      <a:pt x="25" y="66387"/>
                    </a:cubicBezTo>
                    <a:cubicBezTo>
                      <a:pt x="0" y="68071"/>
                      <a:pt x="63" y="69754"/>
                      <a:pt x="214" y="71438"/>
                    </a:cubicBezTo>
                    <a:cubicBezTo>
                      <a:pt x="214" y="71501"/>
                      <a:pt x="226" y="71577"/>
                      <a:pt x="239" y="71639"/>
                    </a:cubicBezTo>
                    <a:cubicBezTo>
                      <a:pt x="264" y="71991"/>
                      <a:pt x="289" y="72343"/>
                      <a:pt x="327" y="72720"/>
                    </a:cubicBezTo>
                    <a:cubicBezTo>
                      <a:pt x="365" y="73135"/>
                      <a:pt x="415" y="73562"/>
                      <a:pt x="465" y="73977"/>
                    </a:cubicBezTo>
                    <a:cubicBezTo>
                      <a:pt x="478" y="74127"/>
                      <a:pt x="490" y="74278"/>
                      <a:pt x="515" y="74442"/>
                    </a:cubicBezTo>
                    <a:cubicBezTo>
                      <a:pt x="528" y="74617"/>
                      <a:pt x="553" y="74806"/>
                      <a:pt x="578" y="74994"/>
                    </a:cubicBezTo>
                    <a:cubicBezTo>
                      <a:pt x="2187" y="87887"/>
                      <a:pt x="8306" y="113182"/>
                      <a:pt x="31390" y="136140"/>
                    </a:cubicBezTo>
                    <a:cubicBezTo>
                      <a:pt x="35926" y="140652"/>
                      <a:pt x="39545" y="146030"/>
                      <a:pt x="41782" y="152036"/>
                    </a:cubicBezTo>
                    <a:cubicBezTo>
                      <a:pt x="42775" y="154650"/>
                      <a:pt x="43164" y="157176"/>
                      <a:pt x="43177" y="158985"/>
                    </a:cubicBezTo>
                    <a:cubicBezTo>
                      <a:pt x="43202" y="166299"/>
                      <a:pt x="42976" y="169591"/>
                      <a:pt x="66411" y="169591"/>
                    </a:cubicBezTo>
                    <a:cubicBezTo>
                      <a:pt x="89834" y="169591"/>
                      <a:pt x="89621" y="166286"/>
                      <a:pt x="89646" y="158985"/>
                    </a:cubicBezTo>
                    <a:cubicBezTo>
                      <a:pt x="89646" y="157176"/>
                      <a:pt x="90048" y="154650"/>
                      <a:pt x="91041" y="152036"/>
                    </a:cubicBezTo>
                    <a:cubicBezTo>
                      <a:pt x="93277" y="146042"/>
                      <a:pt x="96896" y="140652"/>
                      <a:pt x="101433" y="136140"/>
                    </a:cubicBezTo>
                    <a:cubicBezTo>
                      <a:pt x="124516" y="113182"/>
                      <a:pt x="130636" y="87887"/>
                      <a:pt x="132244" y="74994"/>
                    </a:cubicBezTo>
                    <a:cubicBezTo>
                      <a:pt x="132269" y="74806"/>
                      <a:pt x="132295" y="74617"/>
                      <a:pt x="132307" y="74442"/>
                    </a:cubicBezTo>
                    <a:close/>
                  </a:path>
                </a:pathLst>
              </a:custGeom>
              <a:solidFill>
                <a:srgbClr val="6084A3"/>
              </a:solidFill>
              <a:ln cap="flat" cmpd="sng" w="38100">
                <a:solidFill>
                  <a:srgbClr val="FFFFFF"/>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 name="Google Shape;625;p30"/>
            <p:cNvSpPr/>
            <p:nvPr/>
          </p:nvSpPr>
          <p:spPr>
            <a:xfrm>
              <a:off x="7080441" y="2287271"/>
              <a:ext cx="187336" cy="123319"/>
            </a:xfrm>
            <a:custGeom>
              <a:rect b="b" l="l" r="r" t="t"/>
              <a:pathLst>
                <a:path extrusionOk="0" fill="none" h="35462" w="53871">
                  <a:moveTo>
                    <a:pt x="1" y="35461"/>
                  </a:moveTo>
                  <a:lnTo>
                    <a:pt x="47249" y="35461"/>
                  </a:lnTo>
                  <a:cubicBezTo>
                    <a:pt x="51018" y="26213"/>
                    <a:pt x="52665" y="18083"/>
                    <a:pt x="53368" y="12453"/>
                  </a:cubicBezTo>
                  <a:lnTo>
                    <a:pt x="53368" y="12415"/>
                  </a:lnTo>
                  <a:cubicBezTo>
                    <a:pt x="53381" y="12315"/>
                    <a:pt x="53381" y="12227"/>
                    <a:pt x="53393" y="12139"/>
                  </a:cubicBezTo>
                  <a:lnTo>
                    <a:pt x="53419" y="11950"/>
                  </a:lnTo>
                  <a:lnTo>
                    <a:pt x="53469" y="11548"/>
                  </a:lnTo>
                  <a:cubicBezTo>
                    <a:pt x="53506" y="11171"/>
                    <a:pt x="53544" y="10807"/>
                    <a:pt x="53582" y="10455"/>
                  </a:cubicBezTo>
                  <a:cubicBezTo>
                    <a:pt x="53620" y="10091"/>
                    <a:pt x="53645" y="9789"/>
                    <a:pt x="53670" y="9487"/>
                  </a:cubicBezTo>
                  <a:lnTo>
                    <a:pt x="53682" y="9362"/>
                  </a:lnTo>
                  <a:lnTo>
                    <a:pt x="53682" y="9324"/>
                  </a:lnTo>
                  <a:cubicBezTo>
                    <a:pt x="53871" y="6899"/>
                    <a:pt x="53846" y="5441"/>
                    <a:pt x="53846" y="5253"/>
                  </a:cubicBezTo>
                  <a:lnTo>
                    <a:pt x="53833" y="5077"/>
                  </a:lnTo>
                  <a:lnTo>
                    <a:pt x="53833" y="4951"/>
                  </a:lnTo>
                  <a:cubicBezTo>
                    <a:pt x="53833" y="3280"/>
                    <a:pt x="53758" y="1634"/>
                    <a:pt x="53620" y="0"/>
                  </a:cubicBezTo>
                  <a:lnTo>
                    <a:pt x="1" y="0"/>
                  </a:lnTo>
                  <a:close/>
                </a:path>
              </a:pathLst>
            </a:custGeom>
            <a:noFill/>
            <a:ln cap="flat" cmpd="sng" w="19050">
              <a:solidFill>
                <a:srgbClr val="FFFFFF"/>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0"/>
            <p:cNvSpPr/>
            <p:nvPr/>
          </p:nvSpPr>
          <p:spPr>
            <a:xfrm>
              <a:off x="6872702" y="2287006"/>
              <a:ext cx="187378" cy="123364"/>
            </a:xfrm>
            <a:custGeom>
              <a:rect b="b" l="l" r="r" t="t"/>
              <a:pathLst>
                <a:path extrusionOk="0" fill="none" h="35475" w="53883">
                  <a:moveTo>
                    <a:pt x="53883" y="1"/>
                  </a:moveTo>
                  <a:lnTo>
                    <a:pt x="239" y="1"/>
                  </a:lnTo>
                  <a:cubicBezTo>
                    <a:pt x="101" y="1634"/>
                    <a:pt x="13" y="3293"/>
                    <a:pt x="13" y="4964"/>
                  </a:cubicBezTo>
                  <a:lnTo>
                    <a:pt x="13" y="5266"/>
                  </a:lnTo>
                  <a:cubicBezTo>
                    <a:pt x="13" y="5454"/>
                    <a:pt x="0" y="6912"/>
                    <a:pt x="189" y="9312"/>
                  </a:cubicBezTo>
                  <a:lnTo>
                    <a:pt x="189" y="9375"/>
                  </a:lnTo>
                  <a:lnTo>
                    <a:pt x="189" y="9488"/>
                  </a:lnTo>
                  <a:lnTo>
                    <a:pt x="189" y="9488"/>
                  </a:lnTo>
                  <a:cubicBezTo>
                    <a:pt x="214" y="9802"/>
                    <a:pt x="252" y="10116"/>
                    <a:pt x="277" y="10443"/>
                  </a:cubicBezTo>
                  <a:cubicBezTo>
                    <a:pt x="314" y="10820"/>
                    <a:pt x="352" y="11185"/>
                    <a:pt x="390" y="11536"/>
                  </a:cubicBezTo>
                  <a:lnTo>
                    <a:pt x="440" y="11964"/>
                  </a:lnTo>
                  <a:lnTo>
                    <a:pt x="465" y="12140"/>
                  </a:lnTo>
                  <a:lnTo>
                    <a:pt x="503" y="12416"/>
                  </a:lnTo>
                  <a:lnTo>
                    <a:pt x="503" y="12466"/>
                  </a:lnTo>
                  <a:cubicBezTo>
                    <a:pt x="1194" y="18083"/>
                    <a:pt x="2840" y="26226"/>
                    <a:pt x="6610" y="35475"/>
                  </a:cubicBezTo>
                  <a:lnTo>
                    <a:pt x="53883" y="35475"/>
                  </a:lnTo>
                  <a:close/>
                </a:path>
              </a:pathLst>
            </a:custGeom>
            <a:solidFill>
              <a:srgbClr val="FFFF00"/>
            </a:solidFill>
            <a:ln cap="flat" cmpd="sng" w="76200">
              <a:solidFill>
                <a:srgbClr val="6084A3"/>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0"/>
            <p:cNvSpPr/>
            <p:nvPr/>
          </p:nvSpPr>
          <p:spPr>
            <a:xfrm>
              <a:off x="6902504" y="2430686"/>
              <a:ext cx="152902" cy="185984"/>
            </a:xfrm>
            <a:custGeom>
              <a:rect b="b" l="l" r="r" t="t"/>
              <a:pathLst>
                <a:path extrusionOk="0" fill="none" h="53482" w="43969">
                  <a:moveTo>
                    <a:pt x="43968" y="1"/>
                  </a:moveTo>
                  <a:lnTo>
                    <a:pt x="0" y="1"/>
                  </a:lnTo>
                  <a:cubicBezTo>
                    <a:pt x="4235" y="8319"/>
                    <a:pt x="10254" y="17191"/>
                    <a:pt x="18837" y="25723"/>
                  </a:cubicBezTo>
                  <a:cubicBezTo>
                    <a:pt x="24454" y="31315"/>
                    <a:pt x="28638" y="37724"/>
                    <a:pt x="31302" y="44823"/>
                  </a:cubicBezTo>
                  <a:cubicBezTo>
                    <a:pt x="31792" y="46130"/>
                    <a:pt x="32194" y="47462"/>
                    <a:pt x="32508" y="48819"/>
                  </a:cubicBezTo>
                  <a:cubicBezTo>
                    <a:pt x="33111" y="51534"/>
                    <a:pt x="35524" y="53469"/>
                    <a:pt x="38301" y="53481"/>
                  </a:cubicBezTo>
                  <a:lnTo>
                    <a:pt x="43968" y="53481"/>
                  </a:lnTo>
                  <a:close/>
                </a:path>
              </a:pathLst>
            </a:custGeom>
            <a:noFill/>
            <a:ln cap="flat" cmpd="sng" w="38100">
              <a:solidFill>
                <a:srgbClr val="6084A3"/>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0"/>
            <p:cNvSpPr/>
            <p:nvPr/>
          </p:nvSpPr>
          <p:spPr>
            <a:xfrm>
              <a:off x="6877289" y="2104831"/>
              <a:ext cx="182791" cy="157141"/>
            </a:xfrm>
            <a:custGeom>
              <a:rect b="b" l="l" r="r" t="t"/>
              <a:pathLst>
                <a:path extrusionOk="0" fill="none" h="45188" w="52564">
                  <a:moveTo>
                    <a:pt x="52564" y="45187"/>
                  </a:moveTo>
                  <a:lnTo>
                    <a:pt x="52564" y="0"/>
                  </a:lnTo>
                  <a:cubicBezTo>
                    <a:pt x="26653" y="1621"/>
                    <a:pt x="5354" y="20470"/>
                    <a:pt x="1" y="45187"/>
                  </a:cubicBezTo>
                  <a:close/>
                </a:path>
              </a:pathLst>
            </a:custGeom>
            <a:solidFill>
              <a:srgbClr val="6084A3"/>
            </a:solidFill>
            <a:ln cap="flat" cmpd="sng" w="38100">
              <a:solidFill>
                <a:srgbClr val="6084A3"/>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0"/>
            <p:cNvSpPr/>
            <p:nvPr/>
          </p:nvSpPr>
          <p:spPr>
            <a:xfrm>
              <a:off x="7080441" y="2430686"/>
              <a:ext cx="152860" cy="185938"/>
            </a:xfrm>
            <a:custGeom>
              <a:rect b="b" l="l" r="r" t="t"/>
              <a:pathLst>
                <a:path extrusionOk="0" fill="none" h="53469" w="43957">
                  <a:moveTo>
                    <a:pt x="1" y="1"/>
                  </a:moveTo>
                  <a:lnTo>
                    <a:pt x="1" y="53469"/>
                  </a:lnTo>
                  <a:lnTo>
                    <a:pt x="5668" y="53469"/>
                  </a:lnTo>
                  <a:cubicBezTo>
                    <a:pt x="8445" y="53456"/>
                    <a:pt x="10845" y="51521"/>
                    <a:pt x="11448" y="48819"/>
                  </a:cubicBezTo>
                  <a:cubicBezTo>
                    <a:pt x="11762" y="47450"/>
                    <a:pt x="12165" y="46118"/>
                    <a:pt x="12655" y="44811"/>
                  </a:cubicBezTo>
                  <a:cubicBezTo>
                    <a:pt x="15319" y="37724"/>
                    <a:pt x="19503" y="31302"/>
                    <a:pt x="25120" y="25723"/>
                  </a:cubicBezTo>
                  <a:cubicBezTo>
                    <a:pt x="33703" y="17191"/>
                    <a:pt x="39722" y="8319"/>
                    <a:pt x="43956" y="1"/>
                  </a:cubicBezTo>
                  <a:close/>
                </a:path>
              </a:pathLst>
            </a:custGeom>
            <a:solidFill>
              <a:srgbClr val="FFFF00"/>
            </a:solidFill>
            <a:ln cap="flat" cmpd="sng" w="76200">
              <a:solidFill>
                <a:srgbClr val="FFFF00"/>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 name="Google Shape;630;p30"/>
          <p:cNvSpPr/>
          <p:nvPr/>
        </p:nvSpPr>
        <p:spPr>
          <a:xfrm>
            <a:off x="2523699" y="2550632"/>
            <a:ext cx="1759770" cy="676195"/>
          </a:xfrm>
          <a:custGeom>
            <a:rect b="b" l="l" r="r" t="t"/>
            <a:pathLst>
              <a:path extrusionOk="0" fill="none" h="33364" w="88491">
                <a:moveTo>
                  <a:pt x="70835" y="1"/>
                </a:moveTo>
                <a:lnTo>
                  <a:pt x="1" y="1"/>
                </a:lnTo>
                <a:lnTo>
                  <a:pt x="1" y="33363"/>
                </a:lnTo>
                <a:lnTo>
                  <a:pt x="88490" y="33363"/>
                </a:lnTo>
                <a:cubicBezTo>
                  <a:pt x="80662" y="23386"/>
                  <a:pt x="74680" y="12089"/>
                  <a:pt x="70835" y="1"/>
                </a:cubicBezTo>
                <a:close/>
              </a:path>
            </a:pathLst>
          </a:custGeom>
          <a:noFill/>
          <a:ln cap="flat" cmpd="sng" w="19050">
            <a:solidFill>
              <a:srgbClr val="FFFFFF"/>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Staatliches"/>
                <a:ea typeface="Staatliches"/>
                <a:cs typeface="Staatliches"/>
                <a:sym typeface="Staatliches"/>
              </a:rPr>
              <a:t>IDENTIFICAZIONE PUNTI DEBOLI</a:t>
            </a:r>
            <a:endParaRPr/>
          </a:p>
        </p:txBody>
      </p:sp>
      <p:sp>
        <p:nvSpPr>
          <p:cNvPr id="631" name="Google Shape;631;p30"/>
          <p:cNvSpPr/>
          <p:nvPr/>
        </p:nvSpPr>
        <p:spPr>
          <a:xfrm>
            <a:off x="6051925" y="2442225"/>
            <a:ext cx="2215910" cy="791586"/>
          </a:xfrm>
          <a:custGeom>
            <a:rect b="b" l="l" r="r" t="t"/>
            <a:pathLst>
              <a:path extrusionOk="0" fill="none" h="33351" w="87473">
                <a:moveTo>
                  <a:pt x="15181" y="0"/>
                </a:moveTo>
                <a:cubicBezTo>
                  <a:pt x="12114" y="11913"/>
                  <a:pt x="6975" y="23210"/>
                  <a:pt x="1" y="33350"/>
                </a:cubicBezTo>
                <a:lnTo>
                  <a:pt x="87472" y="33350"/>
                </a:lnTo>
                <a:lnTo>
                  <a:pt x="87472" y="0"/>
                </a:lnTo>
                <a:close/>
              </a:path>
            </a:pathLst>
          </a:custGeom>
          <a:noFill/>
          <a:ln cap="flat" cmpd="sng" w="19050">
            <a:solidFill>
              <a:srgbClr val="FFFFFF"/>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lt2"/>
                </a:solidFill>
                <a:latin typeface="Staatliches"/>
                <a:ea typeface="Staatliches"/>
                <a:cs typeface="Staatliches"/>
                <a:sym typeface="Staatliches"/>
              </a:rPr>
              <a:t>      </a:t>
            </a:r>
            <a:r>
              <a:rPr lang="en" sz="1800">
                <a:solidFill>
                  <a:schemeClr val="lt2"/>
                </a:solidFill>
                <a:latin typeface="Staatliches"/>
                <a:ea typeface="Staatliches"/>
                <a:cs typeface="Staatliches"/>
                <a:sym typeface="Staatliches"/>
              </a:rPr>
              <a:t>     Monitoraggio e</a:t>
            </a:r>
            <a:endParaRPr sz="1800">
              <a:solidFill>
                <a:schemeClr val="lt2"/>
              </a:solidFill>
              <a:latin typeface="Staatliches"/>
              <a:ea typeface="Staatliches"/>
              <a:cs typeface="Staatliches"/>
              <a:sym typeface="Staatliches"/>
            </a:endParaRPr>
          </a:p>
          <a:p>
            <a:pPr indent="0" lvl="0" marL="0" rtl="0" algn="l">
              <a:spcBef>
                <a:spcPts val="0"/>
              </a:spcBef>
              <a:spcAft>
                <a:spcPts val="0"/>
              </a:spcAft>
              <a:buNone/>
            </a:pPr>
            <a:r>
              <a:rPr lang="en" sz="1800">
                <a:solidFill>
                  <a:schemeClr val="lt2"/>
                </a:solidFill>
                <a:latin typeface="Staatliches"/>
                <a:ea typeface="Staatliches"/>
                <a:cs typeface="Staatliches"/>
                <a:sym typeface="Staatliches"/>
              </a:rPr>
              <a:t>        previsione sui dati</a:t>
            </a:r>
            <a:endParaRPr sz="1800"/>
          </a:p>
        </p:txBody>
      </p:sp>
      <p:sp>
        <p:nvSpPr>
          <p:cNvPr id="632" name="Google Shape;632;p30"/>
          <p:cNvSpPr txBox="1"/>
          <p:nvPr>
            <p:ph idx="4294967295" type="ctrTitle"/>
          </p:nvPr>
        </p:nvSpPr>
        <p:spPr>
          <a:xfrm>
            <a:off x="-409075" y="-42875"/>
            <a:ext cx="3666900" cy="9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rPr>
              <a:t>SOLUZIONI</a:t>
            </a:r>
            <a:endParaRPr sz="4800">
              <a:solidFill>
                <a:srgbClr val="FFFFFF"/>
              </a:solidFill>
            </a:endParaRPr>
          </a:p>
        </p:txBody>
      </p:sp>
      <p:pic>
        <p:nvPicPr>
          <p:cNvPr id="633" name="Google Shape;633;p30"/>
          <p:cNvPicPr preferRelativeResize="0"/>
          <p:nvPr/>
        </p:nvPicPr>
        <p:blipFill>
          <a:blip r:embed="rId5">
            <a:alphaModFix/>
          </a:blip>
          <a:stretch>
            <a:fillRect/>
          </a:stretch>
        </p:blipFill>
        <p:spPr>
          <a:xfrm>
            <a:off x="7404200" y="3839150"/>
            <a:ext cx="1216799" cy="1043325"/>
          </a:xfrm>
          <a:prstGeom prst="rect">
            <a:avLst/>
          </a:prstGeom>
          <a:noFill/>
          <a:ln>
            <a:noFill/>
          </a:ln>
        </p:spPr>
      </p:pic>
      <p:grpSp>
        <p:nvGrpSpPr>
          <p:cNvPr id="634" name="Google Shape;634;p30"/>
          <p:cNvGrpSpPr/>
          <p:nvPr/>
        </p:nvGrpSpPr>
        <p:grpSpPr>
          <a:xfrm flipH="1">
            <a:off x="4533309" y="2863473"/>
            <a:ext cx="525892" cy="523902"/>
            <a:chOff x="7631285" y="1143397"/>
            <a:chExt cx="1169688" cy="1165262"/>
          </a:xfrm>
        </p:grpSpPr>
        <p:grpSp>
          <p:nvGrpSpPr>
            <p:cNvPr id="635" name="Google Shape;635;p30"/>
            <p:cNvGrpSpPr/>
            <p:nvPr/>
          </p:nvGrpSpPr>
          <p:grpSpPr>
            <a:xfrm>
              <a:off x="7631285" y="1143397"/>
              <a:ext cx="1169688" cy="1165262"/>
              <a:chOff x="4195399" y="1970604"/>
              <a:chExt cx="344878" cy="343573"/>
            </a:xfrm>
          </p:grpSpPr>
          <p:sp>
            <p:nvSpPr>
              <p:cNvPr id="636" name="Google Shape;636;p30"/>
              <p:cNvSpPr/>
              <p:nvPr/>
            </p:nvSpPr>
            <p:spPr>
              <a:xfrm>
                <a:off x="4195399" y="1970604"/>
                <a:ext cx="344878" cy="343573"/>
              </a:xfrm>
              <a:custGeom>
                <a:rect b="b" l="l" r="r" t="t"/>
                <a:pathLst>
                  <a:path extrusionOk="0" h="10794" w="10835">
                    <a:moveTo>
                      <a:pt x="4155" y="6287"/>
                    </a:moveTo>
                    <a:cubicBezTo>
                      <a:pt x="4274" y="6418"/>
                      <a:pt x="4417" y="6561"/>
                      <a:pt x="4572" y="6704"/>
                    </a:cubicBezTo>
                    <a:lnTo>
                      <a:pt x="3977" y="7299"/>
                    </a:lnTo>
                    <a:lnTo>
                      <a:pt x="3929" y="7252"/>
                    </a:lnTo>
                    <a:lnTo>
                      <a:pt x="3596" y="6918"/>
                    </a:lnTo>
                    <a:lnTo>
                      <a:pt x="3560" y="6883"/>
                    </a:lnTo>
                    <a:lnTo>
                      <a:pt x="4155" y="6287"/>
                    </a:lnTo>
                    <a:close/>
                    <a:moveTo>
                      <a:pt x="3203" y="7064"/>
                    </a:moveTo>
                    <a:cubicBezTo>
                      <a:pt x="3271" y="7064"/>
                      <a:pt x="3340" y="7091"/>
                      <a:pt x="3393" y="7144"/>
                    </a:cubicBezTo>
                    <a:lnTo>
                      <a:pt x="3715" y="7478"/>
                    </a:lnTo>
                    <a:cubicBezTo>
                      <a:pt x="3810" y="7573"/>
                      <a:pt x="3822" y="7740"/>
                      <a:pt x="3715" y="7847"/>
                    </a:cubicBezTo>
                    <a:lnTo>
                      <a:pt x="3524" y="8037"/>
                    </a:lnTo>
                    <a:lnTo>
                      <a:pt x="2822" y="7335"/>
                    </a:lnTo>
                    <a:lnTo>
                      <a:pt x="3012" y="7144"/>
                    </a:lnTo>
                    <a:cubicBezTo>
                      <a:pt x="3066" y="7091"/>
                      <a:pt x="3134" y="7064"/>
                      <a:pt x="3203" y="7064"/>
                    </a:cubicBezTo>
                    <a:close/>
                    <a:moveTo>
                      <a:pt x="2608" y="7549"/>
                    </a:moveTo>
                    <a:lnTo>
                      <a:pt x="3298" y="8252"/>
                    </a:lnTo>
                    <a:lnTo>
                      <a:pt x="1143" y="10407"/>
                    </a:lnTo>
                    <a:cubicBezTo>
                      <a:pt x="1089" y="10460"/>
                      <a:pt x="1024" y="10487"/>
                      <a:pt x="959" y="10487"/>
                    </a:cubicBezTo>
                    <a:cubicBezTo>
                      <a:pt x="893" y="10487"/>
                      <a:pt x="828" y="10460"/>
                      <a:pt x="774" y="10407"/>
                    </a:cubicBezTo>
                    <a:lnTo>
                      <a:pt x="441" y="10073"/>
                    </a:lnTo>
                    <a:cubicBezTo>
                      <a:pt x="345" y="9978"/>
                      <a:pt x="345" y="9811"/>
                      <a:pt x="441" y="9704"/>
                    </a:cubicBezTo>
                    <a:lnTo>
                      <a:pt x="2608" y="7549"/>
                    </a:lnTo>
                    <a:close/>
                    <a:moveTo>
                      <a:pt x="7037" y="1"/>
                    </a:moveTo>
                    <a:cubicBezTo>
                      <a:pt x="3941" y="1"/>
                      <a:pt x="2155" y="3513"/>
                      <a:pt x="3953" y="6013"/>
                    </a:cubicBezTo>
                    <a:lnTo>
                      <a:pt x="3239" y="6728"/>
                    </a:lnTo>
                    <a:cubicBezTo>
                      <a:pt x="3224" y="6727"/>
                      <a:pt x="3209" y="6726"/>
                      <a:pt x="3194" y="6726"/>
                    </a:cubicBezTo>
                    <a:cubicBezTo>
                      <a:pt x="3036" y="6726"/>
                      <a:pt x="2907" y="6785"/>
                      <a:pt x="2798" y="6894"/>
                    </a:cubicBezTo>
                    <a:lnTo>
                      <a:pt x="226" y="9466"/>
                    </a:lnTo>
                    <a:cubicBezTo>
                      <a:pt x="0" y="9692"/>
                      <a:pt x="0" y="10061"/>
                      <a:pt x="226" y="10288"/>
                    </a:cubicBezTo>
                    <a:lnTo>
                      <a:pt x="548" y="10633"/>
                    </a:lnTo>
                    <a:cubicBezTo>
                      <a:pt x="661" y="10740"/>
                      <a:pt x="810" y="10794"/>
                      <a:pt x="959" y="10794"/>
                    </a:cubicBezTo>
                    <a:cubicBezTo>
                      <a:pt x="1107" y="10794"/>
                      <a:pt x="1256" y="10740"/>
                      <a:pt x="1369" y="10633"/>
                    </a:cubicBezTo>
                    <a:lnTo>
                      <a:pt x="3631" y="8371"/>
                    </a:lnTo>
                    <a:lnTo>
                      <a:pt x="3941" y="8049"/>
                    </a:lnTo>
                    <a:cubicBezTo>
                      <a:pt x="4060" y="7930"/>
                      <a:pt x="4120" y="7775"/>
                      <a:pt x="4108" y="7609"/>
                    </a:cubicBezTo>
                    <a:lnTo>
                      <a:pt x="4822" y="6894"/>
                    </a:lnTo>
                    <a:cubicBezTo>
                      <a:pt x="5358" y="7275"/>
                      <a:pt x="6001" y="7514"/>
                      <a:pt x="6656" y="7597"/>
                    </a:cubicBezTo>
                    <a:lnTo>
                      <a:pt x="6668" y="7597"/>
                    </a:lnTo>
                    <a:cubicBezTo>
                      <a:pt x="6739" y="7597"/>
                      <a:pt x="6810" y="7537"/>
                      <a:pt x="6834" y="7442"/>
                    </a:cubicBezTo>
                    <a:cubicBezTo>
                      <a:pt x="6846" y="7359"/>
                      <a:pt x="6775" y="7275"/>
                      <a:pt x="6691" y="7264"/>
                    </a:cubicBezTo>
                    <a:cubicBezTo>
                      <a:pt x="6013" y="7192"/>
                      <a:pt x="5370" y="6918"/>
                      <a:pt x="4846" y="6502"/>
                    </a:cubicBezTo>
                    <a:cubicBezTo>
                      <a:pt x="2286" y="4442"/>
                      <a:pt x="3798" y="334"/>
                      <a:pt x="7037" y="334"/>
                    </a:cubicBezTo>
                    <a:cubicBezTo>
                      <a:pt x="8870" y="334"/>
                      <a:pt x="10323" y="1715"/>
                      <a:pt x="10501" y="3454"/>
                    </a:cubicBezTo>
                    <a:cubicBezTo>
                      <a:pt x="10522" y="3535"/>
                      <a:pt x="10576" y="3590"/>
                      <a:pt x="10644" y="3590"/>
                    </a:cubicBezTo>
                    <a:cubicBezTo>
                      <a:pt x="10655" y="3590"/>
                      <a:pt x="10668" y="3588"/>
                      <a:pt x="10680" y="3584"/>
                    </a:cubicBezTo>
                    <a:cubicBezTo>
                      <a:pt x="10775" y="3573"/>
                      <a:pt x="10835" y="3501"/>
                      <a:pt x="10823" y="3406"/>
                    </a:cubicBezTo>
                    <a:cubicBezTo>
                      <a:pt x="10620" y="1525"/>
                      <a:pt x="9037" y="1"/>
                      <a:pt x="7037" y="1"/>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0"/>
              <p:cNvSpPr/>
              <p:nvPr/>
            </p:nvSpPr>
            <p:spPr>
              <a:xfrm>
                <a:off x="4311356" y="1993458"/>
                <a:ext cx="206959" cy="197378"/>
              </a:xfrm>
              <a:custGeom>
                <a:rect b="b" l="l" r="r" t="t"/>
                <a:pathLst>
                  <a:path extrusionOk="0" h="6201" w="6502">
                    <a:moveTo>
                      <a:pt x="3394" y="295"/>
                    </a:moveTo>
                    <a:cubicBezTo>
                      <a:pt x="4930" y="295"/>
                      <a:pt x="6180" y="1533"/>
                      <a:pt x="6180" y="3081"/>
                    </a:cubicBezTo>
                    <a:cubicBezTo>
                      <a:pt x="6180" y="4641"/>
                      <a:pt x="4930" y="5879"/>
                      <a:pt x="3394" y="5879"/>
                    </a:cubicBezTo>
                    <a:cubicBezTo>
                      <a:pt x="2679" y="5879"/>
                      <a:pt x="1965" y="5605"/>
                      <a:pt x="1429" y="5057"/>
                    </a:cubicBezTo>
                    <a:cubicBezTo>
                      <a:pt x="346" y="3974"/>
                      <a:pt x="346" y="2200"/>
                      <a:pt x="1429" y="1116"/>
                    </a:cubicBezTo>
                    <a:cubicBezTo>
                      <a:pt x="1977" y="569"/>
                      <a:pt x="2679" y="295"/>
                      <a:pt x="3394" y="295"/>
                    </a:cubicBezTo>
                    <a:close/>
                    <a:moveTo>
                      <a:pt x="3404" y="0"/>
                    </a:moveTo>
                    <a:cubicBezTo>
                      <a:pt x="2608" y="0"/>
                      <a:pt x="1810" y="301"/>
                      <a:pt x="1203" y="902"/>
                    </a:cubicBezTo>
                    <a:cubicBezTo>
                      <a:pt x="0" y="2116"/>
                      <a:pt x="0" y="4093"/>
                      <a:pt x="1203" y="5295"/>
                    </a:cubicBezTo>
                    <a:cubicBezTo>
                      <a:pt x="1822" y="5903"/>
                      <a:pt x="2608" y="6200"/>
                      <a:pt x="3394" y="6200"/>
                    </a:cubicBezTo>
                    <a:cubicBezTo>
                      <a:pt x="5108" y="6188"/>
                      <a:pt x="6501" y="4819"/>
                      <a:pt x="6501" y="3093"/>
                    </a:cubicBezTo>
                    <a:cubicBezTo>
                      <a:pt x="6501" y="2259"/>
                      <a:pt x="6180" y="1485"/>
                      <a:pt x="5596" y="902"/>
                    </a:cubicBezTo>
                    <a:cubicBezTo>
                      <a:pt x="4995" y="301"/>
                      <a:pt x="4200" y="0"/>
                      <a:pt x="3404" y="0"/>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0"/>
              <p:cNvSpPr/>
              <p:nvPr/>
            </p:nvSpPr>
            <p:spPr>
              <a:xfrm>
                <a:off x="4426167" y="2098561"/>
                <a:ext cx="114111" cy="113474"/>
              </a:xfrm>
              <a:custGeom>
                <a:rect b="b" l="l" r="r" t="t"/>
                <a:pathLst>
                  <a:path extrusionOk="0" h="3565" w="3585">
                    <a:moveTo>
                      <a:pt x="3401" y="1"/>
                    </a:moveTo>
                    <a:cubicBezTo>
                      <a:pt x="3330" y="1"/>
                      <a:pt x="3272" y="73"/>
                      <a:pt x="3251" y="136"/>
                    </a:cubicBezTo>
                    <a:cubicBezTo>
                      <a:pt x="3097" y="1767"/>
                      <a:pt x="1799" y="3077"/>
                      <a:pt x="144" y="3244"/>
                    </a:cubicBezTo>
                    <a:cubicBezTo>
                      <a:pt x="61" y="3255"/>
                      <a:pt x="1" y="3339"/>
                      <a:pt x="13" y="3422"/>
                    </a:cubicBezTo>
                    <a:cubicBezTo>
                      <a:pt x="25" y="3494"/>
                      <a:pt x="84" y="3565"/>
                      <a:pt x="180" y="3565"/>
                    </a:cubicBezTo>
                    <a:lnTo>
                      <a:pt x="191" y="3565"/>
                    </a:lnTo>
                    <a:cubicBezTo>
                      <a:pt x="1966" y="3398"/>
                      <a:pt x="3394" y="1970"/>
                      <a:pt x="3573" y="184"/>
                    </a:cubicBezTo>
                    <a:cubicBezTo>
                      <a:pt x="3585" y="88"/>
                      <a:pt x="3513" y="17"/>
                      <a:pt x="3430" y="5"/>
                    </a:cubicBezTo>
                    <a:cubicBezTo>
                      <a:pt x="3420" y="2"/>
                      <a:pt x="3410" y="1"/>
                      <a:pt x="3401" y="1"/>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 name="Google Shape;639;p30"/>
            <p:cNvSpPr/>
            <p:nvPr/>
          </p:nvSpPr>
          <p:spPr>
            <a:xfrm flipH="1">
              <a:off x="8202997" y="1349842"/>
              <a:ext cx="393645" cy="393611"/>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282828"/>
            </a:solidFill>
            <a:ln cap="flat" cmpd="sng" w="9525">
              <a:solidFill>
                <a:srgbClr val="28282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 name="Google Shape;640;p30"/>
          <p:cNvGrpSpPr/>
          <p:nvPr/>
        </p:nvGrpSpPr>
        <p:grpSpPr>
          <a:xfrm>
            <a:off x="4505747" y="1230231"/>
            <a:ext cx="491922" cy="446035"/>
            <a:chOff x="4878379" y="2473892"/>
            <a:chExt cx="367161" cy="287523"/>
          </a:xfrm>
        </p:grpSpPr>
        <p:sp>
          <p:nvSpPr>
            <p:cNvPr id="641" name="Google Shape;641;p30"/>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0"/>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0"/>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0"/>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0"/>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 name="Google Shape;646;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t>/23</a:t>
            </a:r>
            <a:endParaRPr/>
          </a:p>
        </p:txBody>
      </p:sp>
      <p:pic>
        <p:nvPicPr>
          <p:cNvPr id="647" name="Google Shape;647;p30"/>
          <p:cNvPicPr preferRelativeResize="0"/>
          <p:nvPr/>
        </p:nvPicPr>
        <p:blipFill>
          <a:blip r:embed="rId6">
            <a:alphaModFix/>
          </a:blip>
          <a:stretch>
            <a:fillRect/>
          </a:stretch>
        </p:blipFill>
        <p:spPr>
          <a:xfrm>
            <a:off x="7416950" y="100150"/>
            <a:ext cx="1624200" cy="156888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9900"/>
        </a:solidFill>
      </p:bgPr>
    </p:bg>
    <p:spTree>
      <p:nvGrpSpPr>
        <p:cNvPr id="651" name="Shape 651"/>
        <p:cNvGrpSpPr/>
        <p:nvPr/>
      </p:nvGrpSpPr>
      <p:grpSpPr>
        <a:xfrm>
          <a:off x="0" y="0"/>
          <a:ext cx="0" cy="0"/>
          <a:chOff x="0" y="0"/>
          <a:chExt cx="0" cy="0"/>
        </a:xfrm>
      </p:grpSpPr>
      <p:pic>
        <p:nvPicPr>
          <p:cNvPr id="652" name="Google Shape;652;p31"/>
          <p:cNvPicPr preferRelativeResize="0"/>
          <p:nvPr/>
        </p:nvPicPr>
        <p:blipFill>
          <a:blip r:embed="rId3">
            <a:alphaModFix/>
          </a:blip>
          <a:stretch>
            <a:fillRect/>
          </a:stretch>
        </p:blipFill>
        <p:spPr>
          <a:xfrm rot="-5400000">
            <a:off x="117900" y="102925"/>
            <a:ext cx="788525" cy="788525"/>
          </a:xfrm>
          <a:prstGeom prst="rect">
            <a:avLst/>
          </a:prstGeom>
          <a:noFill/>
          <a:ln>
            <a:noFill/>
          </a:ln>
        </p:spPr>
      </p:pic>
      <p:pic>
        <p:nvPicPr>
          <p:cNvPr id="653" name="Google Shape;653;p31"/>
          <p:cNvPicPr preferRelativeResize="0"/>
          <p:nvPr/>
        </p:nvPicPr>
        <p:blipFill>
          <a:blip r:embed="rId4">
            <a:alphaModFix/>
          </a:blip>
          <a:stretch>
            <a:fillRect/>
          </a:stretch>
        </p:blipFill>
        <p:spPr>
          <a:xfrm>
            <a:off x="117900" y="4691200"/>
            <a:ext cx="319175" cy="319175"/>
          </a:xfrm>
          <a:prstGeom prst="rect">
            <a:avLst/>
          </a:prstGeom>
          <a:noFill/>
          <a:ln>
            <a:noFill/>
          </a:ln>
        </p:spPr>
      </p:pic>
      <p:sp>
        <p:nvSpPr>
          <p:cNvPr id="654" name="Google Shape;654;p31"/>
          <p:cNvSpPr txBox="1"/>
          <p:nvPr/>
        </p:nvSpPr>
        <p:spPr>
          <a:xfrm>
            <a:off x="2127288" y="216450"/>
            <a:ext cx="4829100" cy="9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chemeClr val="lt2"/>
                </a:solidFill>
                <a:latin typeface="Staatliches"/>
                <a:ea typeface="Staatliches"/>
                <a:cs typeface="Staatliches"/>
                <a:sym typeface="Staatliches"/>
              </a:rPr>
              <a:t>PREMESSA - GRAFANA</a:t>
            </a:r>
            <a:endParaRPr/>
          </a:p>
        </p:txBody>
      </p:sp>
      <p:grpSp>
        <p:nvGrpSpPr>
          <p:cNvPr id="655" name="Google Shape;655;p31"/>
          <p:cNvGrpSpPr/>
          <p:nvPr/>
        </p:nvGrpSpPr>
        <p:grpSpPr>
          <a:xfrm>
            <a:off x="823308" y="1451354"/>
            <a:ext cx="3944689" cy="2935321"/>
            <a:chOff x="720010" y="1419647"/>
            <a:chExt cx="4021500" cy="3130675"/>
          </a:xfrm>
        </p:grpSpPr>
        <p:sp>
          <p:nvSpPr>
            <p:cNvPr id="656" name="Google Shape;656;p31"/>
            <p:cNvSpPr/>
            <p:nvPr/>
          </p:nvSpPr>
          <p:spPr>
            <a:xfrm>
              <a:off x="720010" y="1419647"/>
              <a:ext cx="4021500" cy="2544300"/>
            </a:xfrm>
            <a:prstGeom prst="roundRect">
              <a:avLst>
                <a:gd fmla="val 385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1"/>
            <p:cNvSpPr/>
            <p:nvPr/>
          </p:nvSpPr>
          <p:spPr>
            <a:xfrm>
              <a:off x="747353" y="1447364"/>
              <a:ext cx="3966900" cy="2488800"/>
            </a:xfrm>
            <a:prstGeom prst="roundRect">
              <a:avLst>
                <a:gd fmla="val 3282"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1"/>
            <p:cNvSpPr/>
            <p:nvPr/>
          </p:nvSpPr>
          <p:spPr>
            <a:xfrm>
              <a:off x="858158" y="1548119"/>
              <a:ext cx="3748500" cy="22857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1"/>
            <p:cNvSpPr/>
            <p:nvPr/>
          </p:nvSpPr>
          <p:spPr>
            <a:xfrm>
              <a:off x="2042614" y="3963891"/>
              <a:ext cx="1358475" cy="586431"/>
            </a:xfrm>
            <a:custGeom>
              <a:rect b="b" l="l" r="r" t="t"/>
              <a:pathLst>
                <a:path extrusionOk="0" h="20777" w="54339">
                  <a:moveTo>
                    <a:pt x="11121" y="0"/>
                  </a:moveTo>
                  <a:cubicBezTo>
                    <a:pt x="10854" y="1565"/>
                    <a:pt x="10522" y="6846"/>
                    <a:pt x="9517" y="9391"/>
                  </a:cubicBezTo>
                  <a:cubicBezTo>
                    <a:pt x="8512" y="11936"/>
                    <a:pt x="6552" y="13742"/>
                    <a:pt x="5089" y="15269"/>
                  </a:cubicBezTo>
                  <a:cubicBezTo>
                    <a:pt x="3626" y="16796"/>
                    <a:pt x="1551" y="17726"/>
                    <a:pt x="737" y="18553"/>
                  </a:cubicBezTo>
                  <a:cubicBezTo>
                    <a:pt x="-77" y="19380"/>
                    <a:pt x="-153" y="19890"/>
                    <a:pt x="203" y="20233"/>
                  </a:cubicBezTo>
                  <a:cubicBezTo>
                    <a:pt x="560" y="20577"/>
                    <a:pt x="662" y="20551"/>
                    <a:pt x="2876" y="20614"/>
                  </a:cubicBezTo>
                  <a:cubicBezTo>
                    <a:pt x="5090" y="20678"/>
                    <a:pt x="9084" y="20614"/>
                    <a:pt x="13487" y="20614"/>
                  </a:cubicBezTo>
                  <a:cubicBezTo>
                    <a:pt x="17890" y="20614"/>
                    <a:pt x="23820" y="20614"/>
                    <a:pt x="29292" y="20614"/>
                  </a:cubicBezTo>
                  <a:cubicBezTo>
                    <a:pt x="34764" y="20614"/>
                    <a:pt x="42258" y="20614"/>
                    <a:pt x="46317" y="20614"/>
                  </a:cubicBezTo>
                  <a:cubicBezTo>
                    <a:pt x="50376" y="20614"/>
                    <a:pt x="52372" y="20980"/>
                    <a:pt x="53646" y="20614"/>
                  </a:cubicBezTo>
                  <a:cubicBezTo>
                    <a:pt x="54921" y="20248"/>
                    <a:pt x="54066" y="18916"/>
                    <a:pt x="53964" y="18420"/>
                  </a:cubicBezTo>
                  <a:cubicBezTo>
                    <a:pt x="53862" y="17924"/>
                    <a:pt x="54234" y="18862"/>
                    <a:pt x="53036" y="17637"/>
                  </a:cubicBezTo>
                  <a:cubicBezTo>
                    <a:pt x="51838" y="16412"/>
                    <a:pt x="48264" y="13742"/>
                    <a:pt x="46775" y="11070"/>
                  </a:cubicBezTo>
                  <a:cubicBezTo>
                    <a:pt x="45286" y="8398"/>
                    <a:pt x="44523" y="3398"/>
                    <a:pt x="44103" y="1604"/>
                  </a:cubicBezTo>
                  <a:cubicBezTo>
                    <a:pt x="43683" y="-190"/>
                    <a:pt x="44231" y="522"/>
                    <a:pt x="44256" y="305"/>
                  </a:cubicBezTo>
                </a:path>
              </a:pathLst>
            </a:custGeom>
            <a:solidFill>
              <a:srgbClr val="000000"/>
            </a:solidFill>
            <a:ln cap="flat" cmpd="sng" w="38100">
              <a:solidFill>
                <a:srgbClr val="000000"/>
              </a:solidFill>
              <a:prstDash val="solid"/>
              <a:round/>
              <a:headEnd len="med" w="med" type="none"/>
              <a:tailEnd len="med" w="med" type="none"/>
            </a:ln>
          </p:spPr>
        </p:sp>
      </p:grpSp>
      <p:pic>
        <p:nvPicPr>
          <p:cNvPr id="660" name="Google Shape;660;p31"/>
          <p:cNvPicPr preferRelativeResize="0"/>
          <p:nvPr/>
        </p:nvPicPr>
        <p:blipFill>
          <a:blip r:embed="rId5">
            <a:alphaModFix/>
          </a:blip>
          <a:stretch>
            <a:fillRect/>
          </a:stretch>
        </p:blipFill>
        <p:spPr>
          <a:xfrm>
            <a:off x="867100" y="1495913"/>
            <a:ext cx="3857101" cy="2313226"/>
          </a:xfrm>
          <a:prstGeom prst="rect">
            <a:avLst/>
          </a:prstGeom>
          <a:noFill/>
          <a:ln>
            <a:noFill/>
          </a:ln>
        </p:spPr>
      </p:pic>
      <p:sp>
        <p:nvSpPr>
          <p:cNvPr id="661" name="Google Shape;661;p31"/>
          <p:cNvSpPr txBox="1"/>
          <p:nvPr/>
        </p:nvSpPr>
        <p:spPr>
          <a:xfrm>
            <a:off x="5382100" y="1400700"/>
            <a:ext cx="3044700" cy="2860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Staatliches"/>
              <a:buChar char="●"/>
            </a:pPr>
            <a:r>
              <a:rPr lang="en" sz="1800">
                <a:solidFill>
                  <a:srgbClr val="FFFFFF"/>
                </a:solidFill>
                <a:latin typeface="Staatliches"/>
                <a:ea typeface="Staatliches"/>
                <a:cs typeface="Staatliches"/>
                <a:sym typeface="Staatliches"/>
              </a:rPr>
              <a:t>OPEN SOURCE</a:t>
            </a:r>
            <a:endParaRPr sz="1800">
              <a:solidFill>
                <a:srgbClr val="FFFFFF"/>
              </a:solidFill>
              <a:latin typeface="Staatliches"/>
              <a:ea typeface="Staatliches"/>
              <a:cs typeface="Staatliches"/>
              <a:sym typeface="Staatliches"/>
            </a:endParaRPr>
          </a:p>
          <a:p>
            <a:pPr indent="0" lvl="0" marL="0" rtl="0" algn="l">
              <a:spcBef>
                <a:spcPts val="0"/>
              </a:spcBef>
              <a:spcAft>
                <a:spcPts val="0"/>
              </a:spcAft>
              <a:buNone/>
            </a:pPr>
            <a:r>
              <a:t/>
            </a:r>
            <a:endParaRPr sz="1800">
              <a:solidFill>
                <a:srgbClr val="FFFFFF"/>
              </a:solidFill>
              <a:latin typeface="Staatliches"/>
              <a:ea typeface="Staatliches"/>
              <a:cs typeface="Staatliches"/>
              <a:sym typeface="Staatliches"/>
            </a:endParaRPr>
          </a:p>
          <a:p>
            <a:pPr indent="-342900" lvl="0" marL="457200" rtl="0" algn="l">
              <a:spcBef>
                <a:spcPts val="0"/>
              </a:spcBef>
              <a:spcAft>
                <a:spcPts val="0"/>
              </a:spcAft>
              <a:buClr>
                <a:srgbClr val="FFFFFF"/>
              </a:buClr>
              <a:buSzPts val="1800"/>
              <a:buFont typeface="Staatliches"/>
              <a:buChar char="●"/>
            </a:pPr>
            <a:r>
              <a:rPr lang="en" sz="1800">
                <a:solidFill>
                  <a:srgbClr val="FFFFFF"/>
                </a:solidFill>
                <a:latin typeface="Staatliches"/>
                <a:ea typeface="Staatliches"/>
                <a:cs typeface="Staatliches"/>
                <a:sym typeface="Staatliches"/>
              </a:rPr>
              <a:t>FUNZIONALITÀ:</a:t>
            </a:r>
            <a:endParaRPr sz="1800">
              <a:solidFill>
                <a:srgbClr val="FFFFFF"/>
              </a:solidFill>
              <a:latin typeface="Staatliches"/>
              <a:ea typeface="Staatliches"/>
              <a:cs typeface="Staatliches"/>
              <a:sym typeface="Staatliches"/>
            </a:endParaRPr>
          </a:p>
          <a:p>
            <a:pPr indent="-342900" lvl="1" marL="914400" rtl="0" algn="l">
              <a:spcBef>
                <a:spcPts val="0"/>
              </a:spcBef>
              <a:spcAft>
                <a:spcPts val="0"/>
              </a:spcAft>
              <a:buClr>
                <a:srgbClr val="FFFFFF"/>
              </a:buClr>
              <a:buSzPts val="1800"/>
              <a:buFont typeface="Staatliches"/>
              <a:buChar char="○"/>
            </a:pPr>
            <a:r>
              <a:rPr lang="en" sz="1800">
                <a:solidFill>
                  <a:srgbClr val="FFFFFF"/>
                </a:solidFill>
                <a:latin typeface="Staatliches"/>
                <a:ea typeface="Staatliches"/>
                <a:cs typeface="Staatliches"/>
                <a:sym typeface="Staatliches"/>
              </a:rPr>
              <a:t>ANALISI</a:t>
            </a:r>
            <a:endParaRPr sz="1800">
              <a:solidFill>
                <a:srgbClr val="FFFFFF"/>
              </a:solidFill>
              <a:latin typeface="Staatliches"/>
              <a:ea typeface="Staatliches"/>
              <a:cs typeface="Staatliches"/>
              <a:sym typeface="Staatliches"/>
            </a:endParaRPr>
          </a:p>
          <a:p>
            <a:pPr indent="-342900" lvl="1" marL="914400" rtl="0" algn="l">
              <a:spcBef>
                <a:spcPts val="0"/>
              </a:spcBef>
              <a:spcAft>
                <a:spcPts val="0"/>
              </a:spcAft>
              <a:buClr>
                <a:srgbClr val="FFFFFF"/>
              </a:buClr>
              <a:buSzPts val="1800"/>
              <a:buFont typeface="Staatliches"/>
              <a:buChar char="○"/>
            </a:pPr>
            <a:r>
              <a:rPr lang="en" sz="1800">
                <a:solidFill>
                  <a:srgbClr val="FFFFFF"/>
                </a:solidFill>
                <a:latin typeface="Staatliches"/>
                <a:ea typeface="Staatliches"/>
                <a:cs typeface="Staatliches"/>
                <a:sym typeface="Staatliches"/>
              </a:rPr>
              <a:t>MONITORAGGIO</a:t>
            </a:r>
            <a:endParaRPr sz="1800">
              <a:solidFill>
                <a:srgbClr val="FFFFFF"/>
              </a:solidFill>
              <a:latin typeface="Staatliches"/>
              <a:ea typeface="Staatliches"/>
              <a:cs typeface="Staatliches"/>
              <a:sym typeface="Staatliches"/>
            </a:endParaRPr>
          </a:p>
          <a:p>
            <a:pPr indent="0" lvl="0" marL="0" rtl="0" algn="l">
              <a:spcBef>
                <a:spcPts val="0"/>
              </a:spcBef>
              <a:spcAft>
                <a:spcPts val="0"/>
              </a:spcAft>
              <a:buNone/>
            </a:pPr>
            <a:r>
              <a:t/>
            </a:r>
            <a:endParaRPr sz="1800">
              <a:solidFill>
                <a:srgbClr val="FFFFFF"/>
              </a:solidFill>
              <a:latin typeface="Staatliches"/>
              <a:ea typeface="Staatliches"/>
              <a:cs typeface="Staatliches"/>
              <a:sym typeface="Staatliches"/>
            </a:endParaRPr>
          </a:p>
          <a:p>
            <a:pPr indent="-342900" lvl="0" marL="457200" rtl="0" algn="l">
              <a:spcBef>
                <a:spcPts val="0"/>
              </a:spcBef>
              <a:spcAft>
                <a:spcPts val="0"/>
              </a:spcAft>
              <a:buClr>
                <a:srgbClr val="FFFFFF"/>
              </a:buClr>
              <a:buSzPts val="1800"/>
              <a:buFont typeface="Staatliches"/>
              <a:buChar char="●"/>
            </a:pPr>
            <a:r>
              <a:rPr lang="en" sz="1800">
                <a:solidFill>
                  <a:srgbClr val="FFFFFF"/>
                </a:solidFill>
                <a:latin typeface="Staatliches"/>
                <a:ea typeface="Staatliches"/>
                <a:cs typeface="Staatliches"/>
                <a:sym typeface="Staatliches"/>
              </a:rPr>
              <a:t>adattabilitÀ</a:t>
            </a:r>
            <a:endParaRPr sz="1800">
              <a:solidFill>
                <a:srgbClr val="FFFFFF"/>
              </a:solidFill>
              <a:latin typeface="Staatliches"/>
              <a:ea typeface="Staatliches"/>
              <a:cs typeface="Staatliches"/>
              <a:sym typeface="Staatliches"/>
            </a:endParaRPr>
          </a:p>
          <a:p>
            <a:pPr indent="0" lvl="0" marL="0" rtl="0" algn="l">
              <a:spcBef>
                <a:spcPts val="0"/>
              </a:spcBef>
              <a:spcAft>
                <a:spcPts val="0"/>
              </a:spcAft>
              <a:buNone/>
            </a:pPr>
            <a:r>
              <a:t/>
            </a:r>
            <a:endParaRPr sz="1800">
              <a:solidFill>
                <a:srgbClr val="FFFFFF"/>
              </a:solidFill>
              <a:latin typeface="Staatliches"/>
              <a:ea typeface="Staatliches"/>
              <a:cs typeface="Staatliches"/>
              <a:sym typeface="Staatliches"/>
            </a:endParaRPr>
          </a:p>
          <a:p>
            <a:pPr indent="-342900" lvl="0" marL="457200" rtl="0" algn="l">
              <a:spcBef>
                <a:spcPts val="0"/>
              </a:spcBef>
              <a:spcAft>
                <a:spcPts val="0"/>
              </a:spcAft>
              <a:buClr>
                <a:srgbClr val="FFFFFF"/>
              </a:buClr>
              <a:buSzPts val="1800"/>
              <a:buFont typeface="Staatliches"/>
              <a:buChar char="●"/>
            </a:pPr>
            <a:r>
              <a:rPr lang="en" sz="1800">
                <a:solidFill>
                  <a:srgbClr val="FFFFFF"/>
                </a:solidFill>
                <a:latin typeface="Staatliches"/>
                <a:ea typeface="Staatliches"/>
                <a:cs typeface="Staatliches"/>
                <a:sym typeface="Staatliches"/>
              </a:rPr>
              <a:t>estensibilitÀ</a:t>
            </a:r>
            <a:endParaRPr sz="1800">
              <a:solidFill>
                <a:srgbClr val="FFFFFF"/>
              </a:solidFill>
              <a:latin typeface="Staatliches"/>
              <a:ea typeface="Staatliches"/>
              <a:cs typeface="Staatliches"/>
              <a:sym typeface="Staatliches"/>
            </a:endParaRPr>
          </a:p>
        </p:txBody>
      </p:sp>
      <p:pic>
        <p:nvPicPr>
          <p:cNvPr id="662" name="Google Shape;662;p31"/>
          <p:cNvPicPr preferRelativeResize="0"/>
          <p:nvPr/>
        </p:nvPicPr>
        <p:blipFill>
          <a:blip r:embed="rId6">
            <a:alphaModFix/>
          </a:blip>
          <a:stretch>
            <a:fillRect/>
          </a:stretch>
        </p:blipFill>
        <p:spPr>
          <a:xfrm>
            <a:off x="7416950" y="100150"/>
            <a:ext cx="1624200" cy="1568883"/>
          </a:xfrm>
          <a:prstGeom prst="rect">
            <a:avLst/>
          </a:prstGeom>
          <a:noFill/>
          <a:ln>
            <a:noFill/>
          </a:ln>
        </p:spPr>
      </p:pic>
      <p:pic>
        <p:nvPicPr>
          <p:cNvPr id="663" name="Google Shape;663;p31"/>
          <p:cNvPicPr preferRelativeResize="0"/>
          <p:nvPr/>
        </p:nvPicPr>
        <p:blipFill>
          <a:blip r:embed="rId7">
            <a:alphaModFix/>
          </a:blip>
          <a:stretch>
            <a:fillRect/>
          </a:stretch>
        </p:blipFill>
        <p:spPr>
          <a:xfrm>
            <a:off x="7252825" y="3750400"/>
            <a:ext cx="2216549" cy="2392500"/>
          </a:xfrm>
          <a:prstGeom prst="rect">
            <a:avLst/>
          </a:prstGeom>
          <a:noFill/>
          <a:ln>
            <a:noFill/>
          </a:ln>
        </p:spPr>
      </p:pic>
      <p:sp>
        <p:nvSpPr>
          <p:cNvPr id="664" name="Google Shape;664;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t>/23</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9900"/>
        </a:solidFill>
      </p:bgPr>
    </p:bg>
    <p:spTree>
      <p:nvGrpSpPr>
        <p:cNvPr id="668" name="Shape 668"/>
        <p:cNvGrpSpPr/>
        <p:nvPr/>
      </p:nvGrpSpPr>
      <p:grpSpPr>
        <a:xfrm>
          <a:off x="0" y="0"/>
          <a:ext cx="0" cy="0"/>
          <a:chOff x="0" y="0"/>
          <a:chExt cx="0" cy="0"/>
        </a:xfrm>
      </p:grpSpPr>
      <p:pic>
        <p:nvPicPr>
          <p:cNvPr id="669" name="Google Shape;669;p32"/>
          <p:cNvPicPr preferRelativeResize="0"/>
          <p:nvPr/>
        </p:nvPicPr>
        <p:blipFill>
          <a:blip r:embed="rId3">
            <a:alphaModFix/>
          </a:blip>
          <a:stretch>
            <a:fillRect/>
          </a:stretch>
        </p:blipFill>
        <p:spPr>
          <a:xfrm>
            <a:off x="138950" y="2586425"/>
            <a:ext cx="2475199" cy="2436950"/>
          </a:xfrm>
          <a:prstGeom prst="rect">
            <a:avLst/>
          </a:prstGeom>
          <a:noFill/>
          <a:ln>
            <a:noFill/>
          </a:ln>
        </p:spPr>
      </p:pic>
      <p:pic>
        <p:nvPicPr>
          <p:cNvPr id="670" name="Google Shape;670;p32"/>
          <p:cNvPicPr preferRelativeResize="0"/>
          <p:nvPr/>
        </p:nvPicPr>
        <p:blipFill>
          <a:blip r:embed="rId4">
            <a:alphaModFix/>
          </a:blip>
          <a:stretch>
            <a:fillRect/>
          </a:stretch>
        </p:blipFill>
        <p:spPr>
          <a:xfrm>
            <a:off x="7120775" y="3500625"/>
            <a:ext cx="2216549" cy="2392500"/>
          </a:xfrm>
          <a:prstGeom prst="rect">
            <a:avLst/>
          </a:prstGeom>
          <a:noFill/>
          <a:ln>
            <a:noFill/>
          </a:ln>
        </p:spPr>
      </p:pic>
      <p:sp>
        <p:nvSpPr>
          <p:cNvPr id="671" name="Google Shape;671;p32"/>
          <p:cNvSpPr txBox="1"/>
          <p:nvPr>
            <p:ph idx="4294967295" type="ctrTitle"/>
          </p:nvPr>
        </p:nvSpPr>
        <p:spPr>
          <a:xfrm>
            <a:off x="731275" y="-4812"/>
            <a:ext cx="4531500" cy="9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chemeClr val="lt2"/>
                </a:solidFill>
              </a:rPr>
              <a:t>Predire in GRAFANA</a:t>
            </a:r>
            <a:endParaRPr sz="1400">
              <a:solidFill>
                <a:srgbClr val="000000"/>
              </a:solidFill>
              <a:latin typeface="Arial"/>
              <a:ea typeface="Arial"/>
              <a:cs typeface="Arial"/>
              <a:sym typeface="Arial"/>
            </a:endParaRPr>
          </a:p>
          <a:p>
            <a:pPr indent="0" lvl="0" marL="0" rtl="0" algn="ctr">
              <a:spcBef>
                <a:spcPts val="0"/>
              </a:spcBef>
              <a:spcAft>
                <a:spcPts val="0"/>
              </a:spcAft>
              <a:buNone/>
            </a:pPr>
            <a:r>
              <a:t/>
            </a:r>
            <a:endParaRPr sz="4800"/>
          </a:p>
        </p:txBody>
      </p:sp>
      <p:sp>
        <p:nvSpPr>
          <p:cNvPr id="672" name="Google Shape;672;p32"/>
          <p:cNvSpPr txBox="1"/>
          <p:nvPr/>
        </p:nvSpPr>
        <p:spPr>
          <a:xfrm>
            <a:off x="3021625" y="2684488"/>
            <a:ext cx="2357700" cy="7905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lt2"/>
              </a:buClr>
              <a:buSzPts val="1400"/>
              <a:buFont typeface="Ubuntu"/>
              <a:buChar char="●"/>
            </a:pPr>
            <a:r>
              <a:rPr lang="en">
                <a:solidFill>
                  <a:schemeClr val="lt2"/>
                </a:solidFill>
                <a:latin typeface="Ubuntu"/>
                <a:ea typeface="Ubuntu"/>
                <a:cs typeface="Ubuntu"/>
                <a:sym typeface="Ubuntu"/>
              </a:rPr>
              <a:t>Classificazione</a:t>
            </a:r>
            <a:endParaRPr>
              <a:solidFill>
                <a:schemeClr val="lt2"/>
              </a:solidFill>
              <a:latin typeface="Ubuntu"/>
              <a:ea typeface="Ubuntu"/>
              <a:cs typeface="Ubuntu"/>
              <a:sym typeface="Ubuntu"/>
            </a:endParaRPr>
          </a:p>
          <a:p>
            <a:pPr indent="-317500" lvl="0" marL="457200" rtl="0" algn="l">
              <a:lnSpc>
                <a:spcPct val="115000"/>
              </a:lnSpc>
              <a:spcBef>
                <a:spcPts val="0"/>
              </a:spcBef>
              <a:spcAft>
                <a:spcPts val="0"/>
              </a:spcAft>
              <a:buClr>
                <a:schemeClr val="lt2"/>
              </a:buClr>
              <a:buSzPts val="1400"/>
              <a:buFont typeface="Ubuntu"/>
              <a:buChar char="●"/>
            </a:pPr>
            <a:r>
              <a:rPr lang="en">
                <a:solidFill>
                  <a:schemeClr val="lt2"/>
                </a:solidFill>
                <a:latin typeface="Ubuntu"/>
                <a:ea typeface="Ubuntu"/>
                <a:cs typeface="Ubuntu"/>
                <a:sym typeface="Ubuntu"/>
              </a:rPr>
              <a:t>Regressione Lineare</a:t>
            </a:r>
            <a:endParaRPr>
              <a:solidFill>
                <a:schemeClr val="lt2"/>
              </a:solidFill>
              <a:latin typeface="Ubuntu"/>
              <a:ea typeface="Ubuntu"/>
              <a:cs typeface="Ubuntu"/>
              <a:sym typeface="Ubuntu"/>
            </a:endParaRPr>
          </a:p>
          <a:p>
            <a:pPr indent="0" lvl="0" marL="0" rtl="0" algn="l">
              <a:lnSpc>
                <a:spcPct val="115000"/>
              </a:lnSpc>
              <a:spcBef>
                <a:spcPts val="1600"/>
              </a:spcBef>
              <a:spcAft>
                <a:spcPts val="1600"/>
              </a:spcAft>
              <a:buNone/>
            </a:pPr>
            <a:r>
              <a:t/>
            </a:r>
            <a:endParaRPr>
              <a:solidFill>
                <a:schemeClr val="lt2"/>
              </a:solidFill>
              <a:latin typeface="Ubuntu"/>
              <a:ea typeface="Ubuntu"/>
              <a:cs typeface="Ubuntu"/>
              <a:sym typeface="Ubuntu"/>
            </a:endParaRPr>
          </a:p>
        </p:txBody>
      </p:sp>
      <p:grpSp>
        <p:nvGrpSpPr>
          <p:cNvPr id="673" name="Google Shape;673;p32"/>
          <p:cNvGrpSpPr/>
          <p:nvPr/>
        </p:nvGrpSpPr>
        <p:grpSpPr>
          <a:xfrm>
            <a:off x="469885" y="1201642"/>
            <a:ext cx="655531" cy="621916"/>
            <a:chOff x="4896099" y="1970920"/>
            <a:chExt cx="358155" cy="358123"/>
          </a:xfrm>
        </p:grpSpPr>
        <p:sp>
          <p:nvSpPr>
            <p:cNvPr id="674" name="Google Shape;674;p32"/>
            <p:cNvSpPr/>
            <p:nvPr/>
          </p:nvSpPr>
          <p:spPr>
            <a:xfrm>
              <a:off x="4896099" y="1970920"/>
              <a:ext cx="358155" cy="358123"/>
            </a:xfrm>
            <a:custGeom>
              <a:rect b="b" l="l" r="r" t="t"/>
              <a:pathLst>
                <a:path extrusionOk="0" h="11252" w="11253">
                  <a:moveTo>
                    <a:pt x="5621" y="0"/>
                  </a:moveTo>
                  <a:cubicBezTo>
                    <a:pt x="4109" y="0"/>
                    <a:pt x="2704" y="595"/>
                    <a:pt x="1644" y="1643"/>
                  </a:cubicBezTo>
                  <a:cubicBezTo>
                    <a:pt x="584" y="2715"/>
                    <a:pt x="1" y="4132"/>
                    <a:pt x="1" y="5632"/>
                  </a:cubicBezTo>
                  <a:cubicBezTo>
                    <a:pt x="1" y="6930"/>
                    <a:pt x="465" y="8192"/>
                    <a:pt x="1263" y="9192"/>
                  </a:cubicBezTo>
                  <a:cubicBezTo>
                    <a:pt x="1300" y="9235"/>
                    <a:pt x="1343" y="9252"/>
                    <a:pt x="1386" y="9252"/>
                  </a:cubicBezTo>
                  <a:cubicBezTo>
                    <a:pt x="1509" y="9252"/>
                    <a:pt x="1622" y="9104"/>
                    <a:pt x="1525" y="8989"/>
                  </a:cubicBezTo>
                  <a:cubicBezTo>
                    <a:pt x="751" y="8049"/>
                    <a:pt x="334" y="6858"/>
                    <a:pt x="334" y="5632"/>
                  </a:cubicBezTo>
                  <a:cubicBezTo>
                    <a:pt x="334" y="4227"/>
                    <a:pt x="882" y="2881"/>
                    <a:pt x="1882" y="1881"/>
                  </a:cubicBezTo>
                  <a:cubicBezTo>
                    <a:pt x="2882" y="893"/>
                    <a:pt x="4204" y="322"/>
                    <a:pt x="5621" y="322"/>
                  </a:cubicBezTo>
                  <a:cubicBezTo>
                    <a:pt x="7026" y="322"/>
                    <a:pt x="8371" y="869"/>
                    <a:pt x="9371" y="1869"/>
                  </a:cubicBezTo>
                  <a:cubicBezTo>
                    <a:pt x="10359" y="2870"/>
                    <a:pt x="10931" y="4191"/>
                    <a:pt x="10931" y="5608"/>
                  </a:cubicBezTo>
                  <a:cubicBezTo>
                    <a:pt x="10931" y="7025"/>
                    <a:pt x="10383" y="8358"/>
                    <a:pt x="9383" y="9358"/>
                  </a:cubicBezTo>
                  <a:cubicBezTo>
                    <a:pt x="8383" y="10359"/>
                    <a:pt x="7061" y="10918"/>
                    <a:pt x="5644" y="10918"/>
                  </a:cubicBezTo>
                  <a:cubicBezTo>
                    <a:pt x="4323" y="10918"/>
                    <a:pt x="3037" y="10430"/>
                    <a:pt x="2061" y="9537"/>
                  </a:cubicBezTo>
                  <a:cubicBezTo>
                    <a:pt x="2025" y="9504"/>
                    <a:pt x="1987" y="9490"/>
                    <a:pt x="1951" y="9490"/>
                  </a:cubicBezTo>
                  <a:cubicBezTo>
                    <a:pt x="1823" y="9490"/>
                    <a:pt x="1723" y="9673"/>
                    <a:pt x="1834" y="9775"/>
                  </a:cubicBezTo>
                  <a:cubicBezTo>
                    <a:pt x="2882" y="10728"/>
                    <a:pt x="4228" y="11252"/>
                    <a:pt x="5644" y="11252"/>
                  </a:cubicBezTo>
                  <a:cubicBezTo>
                    <a:pt x="7145" y="11252"/>
                    <a:pt x="8562" y="10656"/>
                    <a:pt x="9621" y="9597"/>
                  </a:cubicBezTo>
                  <a:cubicBezTo>
                    <a:pt x="10681" y="8525"/>
                    <a:pt x="11252" y="7108"/>
                    <a:pt x="11252" y="5608"/>
                  </a:cubicBezTo>
                  <a:cubicBezTo>
                    <a:pt x="11252" y="4120"/>
                    <a:pt x="10657" y="2703"/>
                    <a:pt x="9597" y="1631"/>
                  </a:cubicBezTo>
                  <a:cubicBezTo>
                    <a:pt x="8526" y="572"/>
                    <a:pt x="7121" y="0"/>
                    <a:pt x="56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2"/>
            <p:cNvSpPr/>
            <p:nvPr/>
          </p:nvSpPr>
          <p:spPr>
            <a:xfrm>
              <a:off x="4991454" y="2067835"/>
              <a:ext cx="166999" cy="164325"/>
            </a:xfrm>
            <a:custGeom>
              <a:rect b="b" l="l" r="r" t="t"/>
              <a:pathLst>
                <a:path extrusionOk="0" h="5163" w="5247">
                  <a:moveTo>
                    <a:pt x="4506" y="706"/>
                  </a:moveTo>
                  <a:lnTo>
                    <a:pt x="3160" y="2861"/>
                  </a:lnTo>
                  <a:lnTo>
                    <a:pt x="2351" y="2075"/>
                  </a:lnTo>
                  <a:lnTo>
                    <a:pt x="4506" y="706"/>
                  </a:lnTo>
                  <a:close/>
                  <a:moveTo>
                    <a:pt x="2113" y="2289"/>
                  </a:moveTo>
                  <a:lnTo>
                    <a:pt x="2922" y="3099"/>
                  </a:lnTo>
                  <a:lnTo>
                    <a:pt x="755" y="4468"/>
                  </a:lnTo>
                  <a:lnTo>
                    <a:pt x="755" y="4468"/>
                  </a:lnTo>
                  <a:lnTo>
                    <a:pt x="2113" y="2289"/>
                  </a:lnTo>
                  <a:close/>
                  <a:moveTo>
                    <a:pt x="5032" y="0"/>
                  </a:moveTo>
                  <a:cubicBezTo>
                    <a:pt x="5004" y="0"/>
                    <a:pt x="4974" y="8"/>
                    <a:pt x="4946" y="27"/>
                  </a:cubicBezTo>
                  <a:lnTo>
                    <a:pt x="2006" y="1896"/>
                  </a:lnTo>
                  <a:cubicBezTo>
                    <a:pt x="1970" y="1908"/>
                    <a:pt x="1934" y="1932"/>
                    <a:pt x="1922" y="1980"/>
                  </a:cubicBezTo>
                  <a:lnTo>
                    <a:pt x="77" y="4909"/>
                  </a:lnTo>
                  <a:cubicBezTo>
                    <a:pt x="1" y="5032"/>
                    <a:pt x="99" y="5163"/>
                    <a:pt x="214" y="5163"/>
                  </a:cubicBezTo>
                  <a:cubicBezTo>
                    <a:pt x="243" y="5163"/>
                    <a:pt x="274" y="5154"/>
                    <a:pt x="303" y="5135"/>
                  </a:cubicBezTo>
                  <a:lnTo>
                    <a:pt x="3232" y="3277"/>
                  </a:lnTo>
                  <a:cubicBezTo>
                    <a:pt x="3280" y="3265"/>
                    <a:pt x="3303" y="3230"/>
                    <a:pt x="3315" y="3182"/>
                  </a:cubicBezTo>
                  <a:lnTo>
                    <a:pt x="5161" y="253"/>
                  </a:lnTo>
                  <a:cubicBezTo>
                    <a:pt x="5247" y="138"/>
                    <a:pt x="5148" y="0"/>
                    <a:pt x="50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2"/>
            <p:cNvSpPr/>
            <p:nvPr/>
          </p:nvSpPr>
          <p:spPr>
            <a:xfrm>
              <a:off x="4923789" y="1998578"/>
              <a:ext cx="302043" cy="302425"/>
            </a:xfrm>
            <a:custGeom>
              <a:rect b="b" l="l" r="r" t="t"/>
              <a:pathLst>
                <a:path extrusionOk="0" h="9502" w="9490">
                  <a:moveTo>
                    <a:pt x="4727" y="0"/>
                  </a:moveTo>
                  <a:cubicBezTo>
                    <a:pt x="3465" y="0"/>
                    <a:pt x="2274" y="500"/>
                    <a:pt x="1381" y="1405"/>
                  </a:cubicBezTo>
                  <a:cubicBezTo>
                    <a:pt x="488" y="2298"/>
                    <a:pt x="0" y="3489"/>
                    <a:pt x="0" y="4763"/>
                  </a:cubicBezTo>
                  <a:cubicBezTo>
                    <a:pt x="0" y="6049"/>
                    <a:pt x="488" y="7227"/>
                    <a:pt x="1393" y="8120"/>
                  </a:cubicBezTo>
                  <a:cubicBezTo>
                    <a:pt x="2286" y="9013"/>
                    <a:pt x="3477" y="9501"/>
                    <a:pt x="4763" y="9501"/>
                  </a:cubicBezTo>
                  <a:cubicBezTo>
                    <a:pt x="6025" y="9501"/>
                    <a:pt x="7215" y="9013"/>
                    <a:pt x="8108" y="8097"/>
                  </a:cubicBezTo>
                  <a:cubicBezTo>
                    <a:pt x="9001" y="7204"/>
                    <a:pt x="9489" y="6013"/>
                    <a:pt x="9489" y="4739"/>
                  </a:cubicBezTo>
                  <a:cubicBezTo>
                    <a:pt x="9489" y="3620"/>
                    <a:pt x="9096" y="2524"/>
                    <a:pt x="8358" y="1667"/>
                  </a:cubicBezTo>
                  <a:cubicBezTo>
                    <a:pt x="8325" y="1625"/>
                    <a:pt x="8284" y="1607"/>
                    <a:pt x="8243" y="1607"/>
                  </a:cubicBezTo>
                  <a:cubicBezTo>
                    <a:pt x="8124" y="1607"/>
                    <a:pt x="8011" y="1757"/>
                    <a:pt x="8108" y="1881"/>
                  </a:cubicBezTo>
                  <a:cubicBezTo>
                    <a:pt x="8751" y="2620"/>
                    <a:pt x="9108" y="3560"/>
                    <a:pt x="9156" y="4537"/>
                  </a:cubicBezTo>
                  <a:lnTo>
                    <a:pt x="8477" y="4537"/>
                  </a:lnTo>
                  <a:cubicBezTo>
                    <a:pt x="8275" y="4537"/>
                    <a:pt x="8275" y="4870"/>
                    <a:pt x="8477" y="4870"/>
                  </a:cubicBezTo>
                  <a:lnTo>
                    <a:pt x="9156" y="4870"/>
                  </a:lnTo>
                  <a:cubicBezTo>
                    <a:pt x="9120" y="6001"/>
                    <a:pt x="8656" y="7037"/>
                    <a:pt x="7870" y="7847"/>
                  </a:cubicBezTo>
                  <a:cubicBezTo>
                    <a:pt x="7084" y="8632"/>
                    <a:pt x="6037" y="9097"/>
                    <a:pt x="4929" y="9144"/>
                  </a:cubicBezTo>
                  <a:lnTo>
                    <a:pt x="4929" y="8466"/>
                  </a:lnTo>
                  <a:cubicBezTo>
                    <a:pt x="4929" y="8364"/>
                    <a:pt x="4846" y="8314"/>
                    <a:pt x="4763" y="8314"/>
                  </a:cubicBezTo>
                  <a:cubicBezTo>
                    <a:pt x="4679" y="8314"/>
                    <a:pt x="4596" y="8364"/>
                    <a:pt x="4596" y="8466"/>
                  </a:cubicBezTo>
                  <a:lnTo>
                    <a:pt x="4596" y="9144"/>
                  </a:lnTo>
                  <a:cubicBezTo>
                    <a:pt x="3477" y="9097"/>
                    <a:pt x="2441" y="8644"/>
                    <a:pt x="1631" y="7858"/>
                  </a:cubicBezTo>
                  <a:cubicBezTo>
                    <a:pt x="834" y="7061"/>
                    <a:pt x="369" y="6013"/>
                    <a:pt x="345" y="4882"/>
                  </a:cubicBezTo>
                  <a:lnTo>
                    <a:pt x="1012" y="4882"/>
                  </a:lnTo>
                  <a:cubicBezTo>
                    <a:pt x="1215" y="4882"/>
                    <a:pt x="1215" y="4560"/>
                    <a:pt x="1012" y="4560"/>
                  </a:cubicBezTo>
                  <a:lnTo>
                    <a:pt x="345" y="4560"/>
                  </a:lnTo>
                  <a:cubicBezTo>
                    <a:pt x="381" y="3441"/>
                    <a:pt x="834" y="2417"/>
                    <a:pt x="1619" y="1620"/>
                  </a:cubicBezTo>
                  <a:cubicBezTo>
                    <a:pt x="2405" y="834"/>
                    <a:pt x="3453" y="369"/>
                    <a:pt x="4560" y="334"/>
                  </a:cubicBezTo>
                  <a:lnTo>
                    <a:pt x="4560" y="1000"/>
                  </a:lnTo>
                  <a:cubicBezTo>
                    <a:pt x="4560" y="1102"/>
                    <a:pt x="4644" y="1152"/>
                    <a:pt x="4727" y="1152"/>
                  </a:cubicBezTo>
                  <a:cubicBezTo>
                    <a:pt x="4810" y="1152"/>
                    <a:pt x="4894" y="1102"/>
                    <a:pt x="4894" y="1000"/>
                  </a:cubicBezTo>
                  <a:lnTo>
                    <a:pt x="4894" y="334"/>
                  </a:lnTo>
                  <a:cubicBezTo>
                    <a:pt x="5834" y="357"/>
                    <a:pt x="6727" y="691"/>
                    <a:pt x="7465" y="1262"/>
                  </a:cubicBezTo>
                  <a:cubicBezTo>
                    <a:pt x="7510" y="1301"/>
                    <a:pt x="7556" y="1319"/>
                    <a:pt x="7597" y="1319"/>
                  </a:cubicBezTo>
                  <a:cubicBezTo>
                    <a:pt x="7645" y="1319"/>
                    <a:pt x="7684" y="1295"/>
                    <a:pt x="7703" y="1250"/>
                  </a:cubicBezTo>
                  <a:cubicBezTo>
                    <a:pt x="7763" y="1179"/>
                    <a:pt x="7751" y="1072"/>
                    <a:pt x="7680" y="1012"/>
                  </a:cubicBezTo>
                  <a:cubicBezTo>
                    <a:pt x="6834" y="346"/>
                    <a:pt x="5822" y="0"/>
                    <a:pt x="47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 name="Google Shape;677;p32"/>
          <p:cNvGrpSpPr/>
          <p:nvPr/>
        </p:nvGrpSpPr>
        <p:grpSpPr>
          <a:xfrm>
            <a:off x="3837238" y="1224928"/>
            <a:ext cx="1171356" cy="1361503"/>
            <a:chOff x="4727025" y="1332775"/>
            <a:chExt cx="59900" cy="69625"/>
          </a:xfrm>
        </p:grpSpPr>
        <p:sp>
          <p:nvSpPr>
            <p:cNvPr id="678" name="Google Shape;678;p32"/>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6084A3"/>
            </a:solidFill>
            <a:ln cap="flat" cmpd="sng" w="9525">
              <a:solidFill>
                <a:srgbClr val="6084A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2"/>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6084A3"/>
            </a:solidFill>
            <a:ln cap="flat" cmpd="sng" w="9525">
              <a:solidFill>
                <a:srgbClr val="6084A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 name="Google Shape;680;p32"/>
          <p:cNvSpPr txBox="1"/>
          <p:nvPr/>
        </p:nvSpPr>
        <p:spPr>
          <a:xfrm>
            <a:off x="4103913" y="1107975"/>
            <a:ext cx="2357700" cy="6885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rPr lang="en" sz="1800">
                <a:solidFill>
                  <a:schemeClr val="lt2"/>
                </a:solidFill>
                <a:latin typeface="Staatliches"/>
                <a:ea typeface="Staatliches"/>
                <a:cs typeface="Staatliches"/>
                <a:sym typeface="Staatliches"/>
              </a:rPr>
              <a:t>Tool di addestramento</a:t>
            </a:r>
            <a:endParaRPr sz="1800">
              <a:solidFill>
                <a:schemeClr val="lt2"/>
              </a:solidFill>
              <a:latin typeface="Staatliches"/>
              <a:ea typeface="Staatliches"/>
              <a:cs typeface="Staatliches"/>
              <a:sym typeface="Staatliches"/>
            </a:endParaRPr>
          </a:p>
        </p:txBody>
      </p:sp>
      <p:sp>
        <p:nvSpPr>
          <p:cNvPr id="681" name="Google Shape;681;p32"/>
          <p:cNvSpPr txBox="1"/>
          <p:nvPr/>
        </p:nvSpPr>
        <p:spPr>
          <a:xfrm>
            <a:off x="2682388" y="1894213"/>
            <a:ext cx="1638600" cy="6885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rPr lang="en" sz="1800">
                <a:solidFill>
                  <a:schemeClr val="lt2"/>
                </a:solidFill>
                <a:latin typeface="Staatliches"/>
                <a:ea typeface="Staatliches"/>
                <a:cs typeface="Staatliches"/>
                <a:sym typeface="Staatliches"/>
              </a:rPr>
              <a:t>Plugin di previsione</a:t>
            </a:r>
            <a:endParaRPr sz="1800">
              <a:solidFill>
                <a:schemeClr val="lt2"/>
              </a:solidFill>
              <a:latin typeface="Staatliches"/>
              <a:ea typeface="Staatliches"/>
              <a:cs typeface="Staatliches"/>
              <a:sym typeface="Staatliches"/>
            </a:endParaRPr>
          </a:p>
        </p:txBody>
      </p:sp>
      <p:grpSp>
        <p:nvGrpSpPr>
          <p:cNvPr id="682" name="Google Shape;682;p32"/>
          <p:cNvGrpSpPr/>
          <p:nvPr/>
        </p:nvGrpSpPr>
        <p:grpSpPr>
          <a:xfrm>
            <a:off x="5077568" y="3357742"/>
            <a:ext cx="1939318" cy="1451443"/>
            <a:chOff x="732422" y="2990152"/>
            <a:chExt cx="764143" cy="571907"/>
          </a:xfrm>
        </p:grpSpPr>
        <p:sp>
          <p:nvSpPr>
            <p:cNvPr id="683" name="Google Shape;683;p32"/>
            <p:cNvSpPr/>
            <p:nvPr/>
          </p:nvSpPr>
          <p:spPr>
            <a:xfrm>
              <a:off x="923705" y="3182595"/>
              <a:ext cx="380762" cy="379464"/>
            </a:xfrm>
            <a:custGeom>
              <a:rect b="b" l="l" r="r" t="t"/>
              <a:pathLst>
                <a:path extrusionOk="0" h="33040" w="33153">
                  <a:moveTo>
                    <a:pt x="16576" y="1"/>
                  </a:moveTo>
                  <a:cubicBezTo>
                    <a:pt x="16428" y="1"/>
                    <a:pt x="16280" y="57"/>
                    <a:pt x="16167" y="170"/>
                  </a:cubicBezTo>
                  <a:lnTo>
                    <a:pt x="9658" y="6680"/>
                  </a:lnTo>
                  <a:cubicBezTo>
                    <a:pt x="9434" y="6906"/>
                    <a:pt x="9434" y="7272"/>
                    <a:pt x="9658" y="7495"/>
                  </a:cubicBezTo>
                  <a:lnTo>
                    <a:pt x="9729" y="7566"/>
                  </a:lnTo>
                  <a:cubicBezTo>
                    <a:pt x="9955" y="7789"/>
                    <a:pt x="10395" y="8000"/>
                    <a:pt x="10712" y="8032"/>
                  </a:cubicBezTo>
                  <a:cubicBezTo>
                    <a:pt x="10712" y="8032"/>
                    <a:pt x="11595" y="8116"/>
                    <a:pt x="12145" y="8663"/>
                  </a:cubicBezTo>
                  <a:cubicBezTo>
                    <a:pt x="13090" y="9608"/>
                    <a:pt x="13090" y="11141"/>
                    <a:pt x="12142" y="12089"/>
                  </a:cubicBezTo>
                  <a:cubicBezTo>
                    <a:pt x="11670" y="12562"/>
                    <a:pt x="11050" y="12798"/>
                    <a:pt x="10431" y="12798"/>
                  </a:cubicBezTo>
                  <a:cubicBezTo>
                    <a:pt x="9811" y="12798"/>
                    <a:pt x="9192" y="12562"/>
                    <a:pt x="8719" y="12089"/>
                  </a:cubicBezTo>
                  <a:cubicBezTo>
                    <a:pt x="8173" y="11539"/>
                    <a:pt x="8085" y="10656"/>
                    <a:pt x="8085" y="10656"/>
                  </a:cubicBezTo>
                  <a:cubicBezTo>
                    <a:pt x="8053" y="10339"/>
                    <a:pt x="7846" y="9899"/>
                    <a:pt x="7623" y="9672"/>
                  </a:cubicBezTo>
                  <a:lnTo>
                    <a:pt x="7551" y="9604"/>
                  </a:lnTo>
                  <a:cubicBezTo>
                    <a:pt x="7438" y="9491"/>
                    <a:pt x="7290" y="9435"/>
                    <a:pt x="7143" y="9435"/>
                  </a:cubicBezTo>
                  <a:cubicBezTo>
                    <a:pt x="6995" y="9435"/>
                    <a:pt x="6848" y="9491"/>
                    <a:pt x="6736" y="9604"/>
                  </a:cubicBezTo>
                  <a:lnTo>
                    <a:pt x="223" y="16111"/>
                  </a:lnTo>
                  <a:cubicBezTo>
                    <a:pt x="0" y="16337"/>
                    <a:pt x="0" y="16703"/>
                    <a:pt x="223" y="16929"/>
                  </a:cubicBezTo>
                  <a:lnTo>
                    <a:pt x="6733" y="23439"/>
                  </a:lnTo>
                  <a:cubicBezTo>
                    <a:pt x="6846" y="23550"/>
                    <a:pt x="6994" y="23606"/>
                    <a:pt x="7142" y="23606"/>
                  </a:cubicBezTo>
                  <a:cubicBezTo>
                    <a:pt x="7290" y="23606"/>
                    <a:pt x="7438" y="23550"/>
                    <a:pt x="7551" y="23439"/>
                  </a:cubicBezTo>
                  <a:lnTo>
                    <a:pt x="7623" y="23364"/>
                  </a:lnTo>
                  <a:cubicBezTo>
                    <a:pt x="7849" y="23141"/>
                    <a:pt x="8056" y="22698"/>
                    <a:pt x="8088" y="22381"/>
                  </a:cubicBezTo>
                  <a:cubicBezTo>
                    <a:pt x="8088" y="22381"/>
                    <a:pt x="8173" y="21497"/>
                    <a:pt x="8719" y="20951"/>
                  </a:cubicBezTo>
                  <a:cubicBezTo>
                    <a:pt x="9194" y="20469"/>
                    <a:pt x="9820" y="20228"/>
                    <a:pt x="10446" y="20228"/>
                  </a:cubicBezTo>
                  <a:cubicBezTo>
                    <a:pt x="11066" y="20228"/>
                    <a:pt x="11685" y="20465"/>
                    <a:pt x="12158" y="20938"/>
                  </a:cubicBezTo>
                  <a:cubicBezTo>
                    <a:pt x="13110" y="21889"/>
                    <a:pt x="13103" y="23432"/>
                    <a:pt x="12145" y="24374"/>
                  </a:cubicBezTo>
                  <a:cubicBezTo>
                    <a:pt x="11599" y="24924"/>
                    <a:pt x="10715" y="25008"/>
                    <a:pt x="10715" y="25008"/>
                  </a:cubicBezTo>
                  <a:cubicBezTo>
                    <a:pt x="10398" y="25040"/>
                    <a:pt x="9955" y="25250"/>
                    <a:pt x="9732" y="25474"/>
                  </a:cubicBezTo>
                  <a:lnTo>
                    <a:pt x="9658" y="25545"/>
                  </a:lnTo>
                  <a:cubicBezTo>
                    <a:pt x="9434" y="25771"/>
                    <a:pt x="9434" y="26137"/>
                    <a:pt x="9658" y="26363"/>
                  </a:cubicBezTo>
                  <a:lnTo>
                    <a:pt x="16167" y="32869"/>
                  </a:lnTo>
                  <a:cubicBezTo>
                    <a:pt x="16280" y="32983"/>
                    <a:pt x="16428" y="33039"/>
                    <a:pt x="16576" y="33039"/>
                  </a:cubicBezTo>
                  <a:cubicBezTo>
                    <a:pt x="16724" y="33039"/>
                    <a:pt x="16872" y="32983"/>
                    <a:pt x="16985" y="32869"/>
                  </a:cubicBezTo>
                  <a:lnTo>
                    <a:pt x="23492" y="26363"/>
                  </a:lnTo>
                  <a:cubicBezTo>
                    <a:pt x="23605" y="26252"/>
                    <a:pt x="23753" y="26196"/>
                    <a:pt x="23901" y="26196"/>
                  </a:cubicBezTo>
                  <a:cubicBezTo>
                    <a:pt x="24049" y="26196"/>
                    <a:pt x="24197" y="26252"/>
                    <a:pt x="24310" y="26363"/>
                  </a:cubicBezTo>
                  <a:lnTo>
                    <a:pt x="24313" y="26370"/>
                  </a:lnTo>
                  <a:cubicBezTo>
                    <a:pt x="24540" y="26593"/>
                    <a:pt x="24750" y="27036"/>
                    <a:pt x="24779" y="27353"/>
                  </a:cubicBezTo>
                  <a:cubicBezTo>
                    <a:pt x="24779" y="27353"/>
                    <a:pt x="24867" y="28237"/>
                    <a:pt x="25413" y="28783"/>
                  </a:cubicBezTo>
                  <a:cubicBezTo>
                    <a:pt x="25888" y="29265"/>
                    <a:pt x="26514" y="29506"/>
                    <a:pt x="27140" y="29506"/>
                  </a:cubicBezTo>
                  <a:cubicBezTo>
                    <a:pt x="27759" y="29506"/>
                    <a:pt x="28378" y="29269"/>
                    <a:pt x="28849" y="28796"/>
                  </a:cubicBezTo>
                  <a:cubicBezTo>
                    <a:pt x="29800" y="27845"/>
                    <a:pt x="29797" y="26302"/>
                    <a:pt x="28840" y="25357"/>
                  </a:cubicBezTo>
                  <a:cubicBezTo>
                    <a:pt x="28290" y="24810"/>
                    <a:pt x="27406" y="24726"/>
                    <a:pt x="27406" y="24726"/>
                  </a:cubicBezTo>
                  <a:cubicBezTo>
                    <a:pt x="27089" y="24694"/>
                    <a:pt x="26646" y="24487"/>
                    <a:pt x="26423" y="24260"/>
                  </a:cubicBezTo>
                  <a:lnTo>
                    <a:pt x="26420" y="24257"/>
                  </a:lnTo>
                  <a:cubicBezTo>
                    <a:pt x="26193" y="24031"/>
                    <a:pt x="26193" y="23665"/>
                    <a:pt x="26420" y="23439"/>
                  </a:cubicBezTo>
                  <a:lnTo>
                    <a:pt x="32926" y="16929"/>
                  </a:lnTo>
                  <a:cubicBezTo>
                    <a:pt x="33152" y="16703"/>
                    <a:pt x="33152" y="16337"/>
                    <a:pt x="32926" y="16111"/>
                  </a:cubicBezTo>
                  <a:lnTo>
                    <a:pt x="26420" y="9604"/>
                  </a:lnTo>
                  <a:cubicBezTo>
                    <a:pt x="26193" y="9378"/>
                    <a:pt x="26193" y="9012"/>
                    <a:pt x="26420" y="8786"/>
                  </a:cubicBezTo>
                  <a:lnTo>
                    <a:pt x="26533" y="8669"/>
                  </a:lnTo>
                  <a:cubicBezTo>
                    <a:pt x="26759" y="8446"/>
                    <a:pt x="27202" y="8236"/>
                    <a:pt x="27516" y="8207"/>
                  </a:cubicBezTo>
                  <a:cubicBezTo>
                    <a:pt x="27516" y="8207"/>
                    <a:pt x="28403" y="8119"/>
                    <a:pt x="28950" y="7573"/>
                  </a:cubicBezTo>
                  <a:cubicBezTo>
                    <a:pt x="29894" y="6628"/>
                    <a:pt x="29894" y="5094"/>
                    <a:pt x="28950" y="4147"/>
                  </a:cubicBezTo>
                  <a:cubicBezTo>
                    <a:pt x="28477" y="3674"/>
                    <a:pt x="27858" y="3438"/>
                    <a:pt x="27238" y="3438"/>
                  </a:cubicBezTo>
                  <a:cubicBezTo>
                    <a:pt x="26618" y="3438"/>
                    <a:pt x="25997" y="3674"/>
                    <a:pt x="25523" y="4147"/>
                  </a:cubicBezTo>
                  <a:cubicBezTo>
                    <a:pt x="24977" y="4697"/>
                    <a:pt x="24892" y="5580"/>
                    <a:pt x="24892" y="5580"/>
                  </a:cubicBezTo>
                  <a:cubicBezTo>
                    <a:pt x="24860" y="5894"/>
                    <a:pt x="24650" y="6337"/>
                    <a:pt x="24427" y="6563"/>
                  </a:cubicBezTo>
                  <a:lnTo>
                    <a:pt x="24310" y="6680"/>
                  </a:lnTo>
                  <a:cubicBezTo>
                    <a:pt x="24197" y="6791"/>
                    <a:pt x="24049" y="6847"/>
                    <a:pt x="23901" y="6847"/>
                  </a:cubicBezTo>
                  <a:cubicBezTo>
                    <a:pt x="23753" y="6847"/>
                    <a:pt x="23605" y="6791"/>
                    <a:pt x="23492" y="6680"/>
                  </a:cubicBezTo>
                  <a:lnTo>
                    <a:pt x="16985" y="170"/>
                  </a:lnTo>
                  <a:cubicBezTo>
                    <a:pt x="16872" y="57"/>
                    <a:pt x="16724" y="1"/>
                    <a:pt x="16576" y="1"/>
                  </a:cubicBezTo>
                  <a:close/>
                </a:path>
              </a:pathLst>
            </a:custGeom>
            <a:solidFill>
              <a:srgbClr val="FFFFFF"/>
            </a:solidFill>
            <a:ln cap="flat" cmpd="sng" w="38100">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2"/>
            <p:cNvSpPr/>
            <p:nvPr/>
          </p:nvSpPr>
          <p:spPr>
            <a:xfrm>
              <a:off x="732422" y="2990152"/>
              <a:ext cx="380716" cy="379441"/>
            </a:xfrm>
            <a:custGeom>
              <a:rect b="b" l="l" r="r" t="t"/>
              <a:pathLst>
                <a:path extrusionOk="0" h="33038" w="33149">
                  <a:moveTo>
                    <a:pt x="16573" y="0"/>
                  </a:moveTo>
                  <a:cubicBezTo>
                    <a:pt x="16426" y="0"/>
                    <a:pt x="16278" y="56"/>
                    <a:pt x="16167" y="168"/>
                  </a:cubicBezTo>
                  <a:lnTo>
                    <a:pt x="9657" y="6677"/>
                  </a:lnTo>
                  <a:cubicBezTo>
                    <a:pt x="9431" y="6903"/>
                    <a:pt x="9431" y="7269"/>
                    <a:pt x="9657" y="7492"/>
                  </a:cubicBezTo>
                  <a:lnTo>
                    <a:pt x="9725" y="7563"/>
                  </a:lnTo>
                  <a:cubicBezTo>
                    <a:pt x="9952" y="7787"/>
                    <a:pt x="10395" y="7997"/>
                    <a:pt x="10709" y="8026"/>
                  </a:cubicBezTo>
                  <a:cubicBezTo>
                    <a:pt x="10709" y="8026"/>
                    <a:pt x="11592" y="8113"/>
                    <a:pt x="12142" y="8660"/>
                  </a:cubicBezTo>
                  <a:cubicBezTo>
                    <a:pt x="13087" y="9605"/>
                    <a:pt x="13087" y="11142"/>
                    <a:pt x="12142" y="12086"/>
                  </a:cubicBezTo>
                  <a:cubicBezTo>
                    <a:pt x="11669" y="12561"/>
                    <a:pt x="11049" y="12798"/>
                    <a:pt x="10429" y="12798"/>
                  </a:cubicBezTo>
                  <a:cubicBezTo>
                    <a:pt x="9809" y="12798"/>
                    <a:pt x="9189" y="12562"/>
                    <a:pt x="8716" y="12090"/>
                  </a:cubicBezTo>
                  <a:cubicBezTo>
                    <a:pt x="8169" y="11540"/>
                    <a:pt x="8082" y="10656"/>
                    <a:pt x="8082" y="10656"/>
                  </a:cubicBezTo>
                  <a:cubicBezTo>
                    <a:pt x="8053" y="10339"/>
                    <a:pt x="7842" y="9899"/>
                    <a:pt x="7619" y="9673"/>
                  </a:cubicBezTo>
                  <a:lnTo>
                    <a:pt x="7548" y="9605"/>
                  </a:lnTo>
                  <a:cubicBezTo>
                    <a:pt x="7435" y="9492"/>
                    <a:pt x="7287" y="9435"/>
                    <a:pt x="7140" y="9435"/>
                  </a:cubicBezTo>
                  <a:cubicBezTo>
                    <a:pt x="6993" y="9435"/>
                    <a:pt x="6846" y="9492"/>
                    <a:pt x="6733" y="9605"/>
                  </a:cubicBezTo>
                  <a:lnTo>
                    <a:pt x="223" y="16111"/>
                  </a:lnTo>
                  <a:cubicBezTo>
                    <a:pt x="0" y="16338"/>
                    <a:pt x="0" y="16700"/>
                    <a:pt x="223" y="16926"/>
                  </a:cubicBezTo>
                  <a:lnTo>
                    <a:pt x="6733" y="23436"/>
                  </a:lnTo>
                  <a:cubicBezTo>
                    <a:pt x="6956" y="23662"/>
                    <a:pt x="6956" y="24028"/>
                    <a:pt x="6733" y="24254"/>
                  </a:cubicBezTo>
                  <a:lnTo>
                    <a:pt x="6616" y="24368"/>
                  </a:lnTo>
                  <a:cubicBezTo>
                    <a:pt x="6390" y="24594"/>
                    <a:pt x="5950" y="24804"/>
                    <a:pt x="5633" y="24833"/>
                  </a:cubicBezTo>
                  <a:cubicBezTo>
                    <a:pt x="5633" y="24833"/>
                    <a:pt x="4749" y="24921"/>
                    <a:pt x="4199" y="25468"/>
                  </a:cubicBezTo>
                  <a:cubicBezTo>
                    <a:pt x="3255" y="26412"/>
                    <a:pt x="3255" y="27946"/>
                    <a:pt x="4199" y="28890"/>
                  </a:cubicBezTo>
                  <a:cubicBezTo>
                    <a:pt x="4673" y="29364"/>
                    <a:pt x="5294" y="29601"/>
                    <a:pt x="5914" y="29601"/>
                  </a:cubicBezTo>
                  <a:cubicBezTo>
                    <a:pt x="6534" y="29601"/>
                    <a:pt x="7153" y="29364"/>
                    <a:pt x="7626" y="28890"/>
                  </a:cubicBezTo>
                  <a:cubicBezTo>
                    <a:pt x="8172" y="28344"/>
                    <a:pt x="8260" y="27460"/>
                    <a:pt x="8260" y="27460"/>
                  </a:cubicBezTo>
                  <a:cubicBezTo>
                    <a:pt x="8289" y="27143"/>
                    <a:pt x="8499" y="26700"/>
                    <a:pt x="8726" y="26477"/>
                  </a:cubicBezTo>
                  <a:lnTo>
                    <a:pt x="8839" y="26360"/>
                  </a:lnTo>
                  <a:cubicBezTo>
                    <a:pt x="8952" y="26249"/>
                    <a:pt x="9100" y="26193"/>
                    <a:pt x="9248" y="26193"/>
                  </a:cubicBezTo>
                  <a:cubicBezTo>
                    <a:pt x="9396" y="26193"/>
                    <a:pt x="9544" y="26249"/>
                    <a:pt x="9657" y="26360"/>
                  </a:cubicBezTo>
                  <a:lnTo>
                    <a:pt x="16167" y="32870"/>
                  </a:lnTo>
                  <a:cubicBezTo>
                    <a:pt x="16278" y="32982"/>
                    <a:pt x="16426" y="33037"/>
                    <a:pt x="16573" y="33037"/>
                  </a:cubicBezTo>
                  <a:cubicBezTo>
                    <a:pt x="16721" y="33037"/>
                    <a:pt x="16869" y="32982"/>
                    <a:pt x="16982" y="32870"/>
                  </a:cubicBezTo>
                  <a:lnTo>
                    <a:pt x="23491" y="26360"/>
                  </a:lnTo>
                  <a:cubicBezTo>
                    <a:pt x="23605" y="26247"/>
                    <a:pt x="23752" y="26191"/>
                    <a:pt x="23899" y="26191"/>
                  </a:cubicBezTo>
                  <a:cubicBezTo>
                    <a:pt x="24046" y="26191"/>
                    <a:pt x="24193" y="26247"/>
                    <a:pt x="24307" y="26360"/>
                  </a:cubicBezTo>
                  <a:lnTo>
                    <a:pt x="24313" y="26364"/>
                  </a:lnTo>
                  <a:cubicBezTo>
                    <a:pt x="24536" y="26590"/>
                    <a:pt x="24747" y="27033"/>
                    <a:pt x="24776" y="27350"/>
                  </a:cubicBezTo>
                  <a:cubicBezTo>
                    <a:pt x="24776" y="27350"/>
                    <a:pt x="24863" y="28234"/>
                    <a:pt x="25410" y="28780"/>
                  </a:cubicBezTo>
                  <a:cubicBezTo>
                    <a:pt x="25885" y="29262"/>
                    <a:pt x="26511" y="29503"/>
                    <a:pt x="27137" y="29503"/>
                  </a:cubicBezTo>
                  <a:cubicBezTo>
                    <a:pt x="27756" y="29503"/>
                    <a:pt x="28376" y="29267"/>
                    <a:pt x="28849" y="28793"/>
                  </a:cubicBezTo>
                  <a:cubicBezTo>
                    <a:pt x="29800" y="27842"/>
                    <a:pt x="29794" y="26299"/>
                    <a:pt x="28836" y="25354"/>
                  </a:cubicBezTo>
                  <a:cubicBezTo>
                    <a:pt x="28289" y="24808"/>
                    <a:pt x="27403" y="24720"/>
                    <a:pt x="27403" y="24720"/>
                  </a:cubicBezTo>
                  <a:cubicBezTo>
                    <a:pt x="27089" y="24691"/>
                    <a:pt x="26646" y="24484"/>
                    <a:pt x="26419" y="24258"/>
                  </a:cubicBezTo>
                  <a:lnTo>
                    <a:pt x="26416" y="24254"/>
                  </a:lnTo>
                  <a:cubicBezTo>
                    <a:pt x="26190" y="24028"/>
                    <a:pt x="26190" y="23662"/>
                    <a:pt x="26416" y="23436"/>
                  </a:cubicBezTo>
                  <a:lnTo>
                    <a:pt x="32925" y="16926"/>
                  </a:lnTo>
                  <a:cubicBezTo>
                    <a:pt x="33149" y="16700"/>
                    <a:pt x="33149" y="16338"/>
                    <a:pt x="32925" y="16111"/>
                  </a:cubicBezTo>
                  <a:lnTo>
                    <a:pt x="26416" y="9602"/>
                  </a:lnTo>
                  <a:cubicBezTo>
                    <a:pt x="26303" y="9490"/>
                    <a:pt x="26155" y="9434"/>
                    <a:pt x="26007" y="9434"/>
                  </a:cubicBezTo>
                  <a:cubicBezTo>
                    <a:pt x="25859" y="9434"/>
                    <a:pt x="25711" y="9490"/>
                    <a:pt x="25598" y="9602"/>
                  </a:cubicBezTo>
                  <a:lnTo>
                    <a:pt x="25526" y="9673"/>
                  </a:lnTo>
                  <a:cubicBezTo>
                    <a:pt x="25303" y="9899"/>
                    <a:pt x="25093" y="10339"/>
                    <a:pt x="25064" y="10656"/>
                  </a:cubicBezTo>
                  <a:cubicBezTo>
                    <a:pt x="25064" y="10656"/>
                    <a:pt x="24976" y="11540"/>
                    <a:pt x="24430" y="12090"/>
                  </a:cubicBezTo>
                  <a:cubicBezTo>
                    <a:pt x="23953" y="12577"/>
                    <a:pt x="23323" y="12822"/>
                    <a:pt x="22693" y="12822"/>
                  </a:cubicBezTo>
                  <a:cubicBezTo>
                    <a:pt x="22073" y="12822"/>
                    <a:pt x="21454" y="12585"/>
                    <a:pt x="20981" y="12112"/>
                  </a:cubicBezTo>
                  <a:cubicBezTo>
                    <a:pt x="20026" y="11158"/>
                    <a:pt x="20036" y="9605"/>
                    <a:pt x="21003" y="8663"/>
                  </a:cubicBezTo>
                  <a:cubicBezTo>
                    <a:pt x="21550" y="8117"/>
                    <a:pt x="22437" y="8029"/>
                    <a:pt x="22437" y="8029"/>
                  </a:cubicBezTo>
                  <a:cubicBezTo>
                    <a:pt x="22750" y="8000"/>
                    <a:pt x="23194" y="7790"/>
                    <a:pt x="23420" y="7567"/>
                  </a:cubicBezTo>
                  <a:lnTo>
                    <a:pt x="23491" y="7492"/>
                  </a:lnTo>
                  <a:cubicBezTo>
                    <a:pt x="23715" y="7269"/>
                    <a:pt x="23715" y="6903"/>
                    <a:pt x="23491" y="6677"/>
                  </a:cubicBezTo>
                  <a:lnTo>
                    <a:pt x="16982" y="168"/>
                  </a:lnTo>
                  <a:cubicBezTo>
                    <a:pt x="16869" y="56"/>
                    <a:pt x="16721" y="0"/>
                    <a:pt x="16573" y="0"/>
                  </a:cubicBezTo>
                  <a:close/>
                </a:path>
              </a:pathLst>
            </a:custGeom>
            <a:solidFill>
              <a:srgbClr val="304354"/>
            </a:solidFill>
            <a:ln cap="flat" cmpd="sng" w="38100">
              <a:solidFill>
                <a:srgbClr val="6084A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2"/>
            <p:cNvSpPr/>
            <p:nvPr/>
          </p:nvSpPr>
          <p:spPr>
            <a:xfrm>
              <a:off x="1115837" y="2990152"/>
              <a:ext cx="380728" cy="379430"/>
            </a:xfrm>
            <a:custGeom>
              <a:rect b="b" l="l" r="r" t="t"/>
              <a:pathLst>
                <a:path extrusionOk="0" h="33037" w="33150">
                  <a:moveTo>
                    <a:pt x="16576" y="0"/>
                  </a:moveTo>
                  <a:cubicBezTo>
                    <a:pt x="16429" y="0"/>
                    <a:pt x="16281" y="56"/>
                    <a:pt x="16168" y="168"/>
                  </a:cubicBezTo>
                  <a:lnTo>
                    <a:pt x="9661" y="6677"/>
                  </a:lnTo>
                  <a:cubicBezTo>
                    <a:pt x="9548" y="6789"/>
                    <a:pt x="9400" y="6844"/>
                    <a:pt x="9252" y="6844"/>
                  </a:cubicBezTo>
                  <a:cubicBezTo>
                    <a:pt x="9104" y="6844"/>
                    <a:pt x="8956" y="6789"/>
                    <a:pt x="8843" y="6677"/>
                  </a:cubicBezTo>
                  <a:lnTo>
                    <a:pt x="8836" y="6670"/>
                  </a:lnTo>
                  <a:cubicBezTo>
                    <a:pt x="8613" y="6447"/>
                    <a:pt x="8403" y="6004"/>
                    <a:pt x="8374" y="5687"/>
                  </a:cubicBezTo>
                  <a:cubicBezTo>
                    <a:pt x="8374" y="5687"/>
                    <a:pt x="8286" y="4804"/>
                    <a:pt x="7740" y="4257"/>
                  </a:cubicBezTo>
                  <a:cubicBezTo>
                    <a:pt x="7263" y="3757"/>
                    <a:pt x="6626" y="3507"/>
                    <a:pt x="5987" y="3507"/>
                  </a:cubicBezTo>
                  <a:cubicBezTo>
                    <a:pt x="5368" y="3507"/>
                    <a:pt x="4749" y="3742"/>
                    <a:pt x="4275" y="4215"/>
                  </a:cubicBezTo>
                  <a:cubicBezTo>
                    <a:pt x="3314" y="5176"/>
                    <a:pt x="3330" y="6742"/>
                    <a:pt x="4313" y="7680"/>
                  </a:cubicBezTo>
                  <a:cubicBezTo>
                    <a:pt x="4860" y="8227"/>
                    <a:pt x="5747" y="8314"/>
                    <a:pt x="5747" y="8314"/>
                  </a:cubicBezTo>
                  <a:cubicBezTo>
                    <a:pt x="6061" y="8343"/>
                    <a:pt x="6504" y="8553"/>
                    <a:pt x="6730" y="8777"/>
                  </a:cubicBezTo>
                  <a:lnTo>
                    <a:pt x="6733" y="8783"/>
                  </a:lnTo>
                  <a:cubicBezTo>
                    <a:pt x="6960" y="9010"/>
                    <a:pt x="6960" y="9372"/>
                    <a:pt x="6733" y="9598"/>
                  </a:cubicBezTo>
                  <a:lnTo>
                    <a:pt x="224" y="16111"/>
                  </a:lnTo>
                  <a:cubicBezTo>
                    <a:pt x="1" y="16338"/>
                    <a:pt x="1" y="16700"/>
                    <a:pt x="224" y="16926"/>
                  </a:cubicBezTo>
                  <a:lnTo>
                    <a:pt x="6733" y="23436"/>
                  </a:lnTo>
                  <a:cubicBezTo>
                    <a:pt x="6847" y="23547"/>
                    <a:pt x="6995" y="23603"/>
                    <a:pt x="7143" y="23603"/>
                  </a:cubicBezTo>
                  <a:cubicBezTo>
                    <a:pt x="7291" y="23603"/>
                    <a:pt x="7439" y="23547"/>
                    <a:pt x="7552" y="23436"/>
                  </a:cubicBezTo>
                  <a:lnTo>
                    <a:pt x="7623" y="23365"/>
                  </a:lnTo>
                  <a:cubicBezTo>
                    <a:pt x="7846" y="23138"/>
                    <a:pt x="8057" y="22698"/>
                    <a:pt x="8086" y="22381"/>
                  </a:cubicBezTo>
                  <a:cubicBezTo>
                    <a:pt x="8086" y="22381"/>
                    <a:pt x="8173" y="21498"/>
                    <a:pt x="8720" y="20948"/>
                  </a:cubicBezTo>
                  <a:cubicBezTo>
                    <a:pt x="9195" y="20467"/>
                    <a:pt x="9821" y="20226"/>
                    <a:pt x="10447" y="20226"/>
                  </a:cubicBezTo>
                  <a:cubicBezTo>
                    <a:pt x="11066" y="20226"/>
                    <a:pt x="11686" y="20462"/>
                    <a:pt x="12159" y="20935"/>
                  </a:cubicBezTo>
                  <a:cubicBezTo>
                    <a:pt x="13110" y="21886"/>
                    <a:pt x="13104" y="23429"/>
                    <a:pt x="12146" y="24374"/>
                  </a:cubicBezTo>
                  <a:cubicBezTo>
                    <a:pt x="11599" y="24921"/>
                    <a:pt x="10716" y="25008"/>
                    <a:pt x="10716" y="25008"/>
                  </a:cubicBezTo>
                  <a:cubicBezTo>
                    <a:pt x="10399" y="25037"/>
                    <a:pt x="9956" y="25248"/>
                    <a:pt x="9733" y="25471"/>
                  </a:cubicBezTo>
                  <a:lnTo>
                    <a:pt x="9658" y="25542"/>
                  </a:lnTo>
                  <a:cubicBezTo>
                    <a:pt x="9435" y="25768"/>
                    <a:pt x="9435" y="26134"/>
                    <a:pt x="9658" y="26360"/>
                  </a:cubicBezTo>
                  <a:lnTo>
                    <a:pt x="16168" y="32867"/>
                  </a:lnTo>
                  <a:cubicBezTo>
                    <a:pt x="16281" y="32980"/>
                    <a:pt x="16429" y="33037"/>
                    <a:pt x="16577" y="33037"/>
                  </a:cubicBezTo>
                  <a:cubicBezTo>
                    <a:pt x="16725" y="33037"/>
                    <a:pt x="16873" y="32980"/>
                    <a:pt x="16986" y="32867"/>
                  </a:cubicBezTo>
                  <a:lnTo>
                    <a:pt x="23492" y="26360"/>
                  </a:lnTo>
                  <a:cubicBezTo>
                    <a:pt x="23715" y="26134"/>
                    <a:pt x="23715" y="25768"/>
                    <a:pt x="23492" y="25542"/>
                  </a:cubicBezTo>
                  <a:lnTo>
                    <a:pt x="23421" y="25474"/>
                  </a:lnTo>
                  <a:cubicBezTo>
                    <a:pt x="23198" y="25251"/>
                    <a:pt x="22755" y="25040"/>
                    <a:pt x="22438" y="25011"/>
                  </a:cubicBezTo>
                  <a:cubicBezTo>
                    <a:pt x="22438" y="25011"/>
                    <a:pt x="21554" y="24924"/>
                    <a:pt x="21004" y="24377"/>
                  </a:cubicBezTo>
                  <a:cubicBezTo>
                    <a:pt x="20073" y="23429"/>
                    <a:pt x="20076" y="21905"/>
                    <a:pt x="21017" y="20964"/>
                  </a:cubicBezTo>
                  <a:cubicBezTo>
                    <a:pt x="21490" y="20491"/>
                    <a:pt x="22111" y="20254"/>
                    <a:pt x="22731" y="20254"/>
                  </a:cubicBezTo>
                  <a:cubicBezTo>
                    <a:pt x="23345" y="20254"/>
                    <a:pt x="23959" y="20486"/>
                    <a:pt x="24430" y="20951"/>
                  </a:cubicBezTo>
                  <a:cubicBezTo>
                    <a:pt x="24977" y="21498"/>
                    <a:pt x="25065" y="22381"/>
                    <a:pt x="25065" y="22381"/>
                  </a:cubicBezTo>
                  <a:cubicBezTo>
                    <a:pt x="25097" y="22698"/>
                    <a:pt x="25304" y="23141"/>
                    <a:pt x="25530" y="23365"/>
                  </a:cubicBezTo>
                  <a:lnTo>
                    <a:pt x="25598" y="23436"/>
                  </a:lnTo>
                  <a:cubicBezTo>
                    <a:pt x="25712" y="23547"/>
                    <a:pt x="25860" y="23603"/>
                    <a:pt x="26007" y="23603"/>
                  </a:cubicBezTo>
                  <a:cubicBezTo>
                    <a:pt x="26155" y="23603"/>
                    <a:pt x="26302" y="23547"/>
                    <a:pt x="26414" y="23436"/>
                  </a:cubicBezTo>
                  <a:lnTo>
                    <a:pt x="32923" y="16926"/>
                  </a:lnTo>
                  <a:cubicBezTo>
                    <a:pt x="33150" y="16700"/>
                    <a:pt x="33150" y="16338"/>
                    <a:pt x="32923" y="16111"/>
                  </a:cubicBezTo>
                  <a:lnTo>
                    <a:pt x="26417" y="9602"/>
                  </a:lnTo>
                  <a:cubicBezTo>
                    <a:pt x="26194" y="9375"/>
                    <a:pt x="26194" y="9010"/>
                    <a:pt x="26417" y="8783"/>
                  </a:cubicBezTo>
                  <a:lnTo>
                    <a:pt x="26533" y="8670"/>
                  </a:lnTo>
                  <a:cubicBezTo>
                    <a:pt x="26760" y="8443"/>
                    <a:pt x="27203" y="8233"/>
                    <a:pt x="27517" y="8204"/>
                  </a:cubicBezTo>
                  <a:cubicBezTo>
                    <a:pt x="27517" y="8204"/>
                    <a:pt x="28400" y="8117"/>
                    <a:pt x="28950" y="7570"/>
                  </a:cubicBezTo>
                  <a:cubicBezTo>
                    <a:pt x="29918" y="6628"/>
                    <a:pt x="29927" y="5079"/>
                    <a:pt x="28973" y="4124"/>
                  </a:cubicBezTo>
                  <a:cubicBezTo>
                    <a:pt x="28500" y="3650"/>
                    <a:pt x="27879" y="3413"/>
                    <a:pt x="27259" y="3413"/>
                  </a:cubicBezTo>
                  <a:cubicBezTo>
                    <a:pt x="26629" y="3413"/>
                    <a:pt x="25999" y="3658"/>
                    <a:pt x="25524" y="4144"/>
                  </a:cubicBezTo>
                  <a:lnTo>
                    <a:pt x="25524" y="4147"/>
                  </a:lnTo>
                  <a:cubicBezTo>
                    <a:pt x="24977" y="4694"/>
                    <a:pt x="24890" y="5577"/>
                    <a:pt x="24890" y="5577"/>
                  </a:cubicBezTo>
                  <a:cubicBezTo>
                    <a:pt x="24861" y="5894"/>
                    <a:pt x="24650" y="6337"/>
                    <a:pt x="24427" y="6560"/>
                  </a:cubicBezTo>
                  <a:lnTo>
                    <a:pt x="24311" y="6677"/>
                  </a:lnTo>
                  <a:cubicBezTo>
                    <a:pt x="24198" y="6789"/>
                    <a:pt x="24050" y="6844"/>
                    <a:pt x="23901" y="6844"/>
                  </a:cubicBezTo>
                  <a:cubicBezTo>
                    <a:pt x="23753" y="6844"/>
                    <a:pt x="23605" y="6789"/>
                    <a:pt x="23492" y="6677"/>
                  </a:cubicBezTo>
                  <a:lnTo>
                    <a:pt x="16983" y="168"/>
                  </a:lnTo>
                  <a:cubicBezTo>
                    <a:pt x="16871" y="56"/>
                    <a:pt x="16724" y="0"/>
                    <a:pt x="16576" y="0"/>
                  </a:cubicBezTo>
                  <a:close/>
                </a:path>
              </a:pathLst>
            </a:custGeom>
            <a:solidFill>
              <a:srgbClr val="6084A3"/>
            </a:solidFill>
            <a:ln cap="flat" cmpd="sng" w="38100">
              <a:solidFill>
                <a:srgbClr val="B3C3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6" name="Google Shape;686;p32"/>
          <p:cNvSpPr txBox="1"/>
          <p:nvPr/>
        </p:nvSpPr>
        <p:spPr>
          <a:xfrm>
            <a:off x="5262787" y="3772137"/>
            <a:ext cx="671100" cy="31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latin typeface="Staatliches"/>
                <a:ea typeface="Staatliches"/>
                <a:cs typeface="Staatliches"/>
                <a:sym typeface="Staatliches"/>
              </a:rPr>
              <a:t>RL</a:t>
            </a:r>
            <a:endParaRPr sz="2400">
              <a:solidFill>
                <a:schemeClr val="lt2"/>
              </a:solidFill>
              <a:latin typeface="Staatliches"/>
              <a:ea typeface="Staatliches"/>
              <a:cs typeface="Staatliches"/>
              <a:sym typeface="Staatliches"/>
            </a:endParaRPr>
          </a:p>
        </p:txBody>
      </p:sp>
      <p:sp>
        <p:nvSpPr>
          <p:cNvPr id="687" name="Google Shape;687;p32"/>
          <p:cNvSpPr txBox="1"/>
          <p:nvPr/>
        </p:nvSpPr>
        <p:spPr>
          <a:xfrm>
            <a:off x="5791012" y="4153587"/>
            <a:ext cx="671100" cy="31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Staatliches"/>
                <a:ea typeface="Staatliches"/>
                <a:cs typeface="Staatliches"/>
                <a:sym typeface="Staatliches"/>
              </a:rPr>
              <a:t>TOOl</a:t>
            </a:r>
            <a:endParaRPr sz="1800">
              <a:latin typeface="Staatliches"/>
              <a:ea typeface="Staatliches"/>
              <a:cs typeface="Staatliches"/>
              <a:sym typeface="Staatliches"/>
            </a:endParaRPr>
          </a:p>
        </p:txBody>
      </p:sp>
      <p:pic>
        <p:nvPicPr>
          <p:cNvPr id="688" name="Google Shape;688;p32"/>
          <p:cNvPicPr preferRelativeResize="0"/>
          <p:nvPr/>
        </p:nvPicPr>
        <p:blipFill>
          <a:blip r:embed="rId5">
            <a:alphaModFix/>
          </a:blip>
          <a:stretch>
            <a:fillRect/>
          </a:stretch>
        </p:blipFill>
        <p:spPr>
          <a:xfrm>
            <a:off x="7416950" y="100150"/>
            <a:ext cx="1624200" cy="1568883"/>
          </a:xfrm>
          <a:prstGeom prst="rect">
            <a:avLst/>
          </a:prstGeom>
          <a:noFill/>
          <a:ln>
            <a:noFill/>
          </a:ln>
        </p:spPr>
      </p:pic>
      <p:sp>
        <p:nvSpPr>
          <p:cNvPr id="689" name="Google Shape;689;p32"/>
          <p:cNvSpPr txBox="1"/>
          <p:nvPr/>
        </p:nvSpPr>
        <p:spPr>
          <a:xfrm>
            <a:off x="6191787" y="3591137"/>
            <a:ext cx="671100" cy="31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latin typeface="Staatliches"/>
                <a:ea typeface="Staatliches"/>
                <a:cs typeface="Staatliches"/>
                <a:sym typeface="Staatliches"/>
              </a:rPr>
              <a:t>SVM</a:t>
            </a:r>
            <a:endParaRPr sz="2400">
              <a:solidFill>
                <a:schemeClr val="lt2"/>
              </a:solidFill>
              <a:latin typeface="Staatliches"/>
              <a:ea typeface="Staatliches"/>
              <a:cs typeface="Staatliches"/>
              <a:sym typeface="Staatliches"/>
            </a:endParaRPr>
          </a:p>
        </p:txBody>
      </p:sp>
      <p:sp>
        <p:nvSpPr>
          <p:cNvPr id="690" name="Google Shape;690;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t>/</a:t>
            </a:r>
            <a:r>
              <a:rPr lang="en">
                <a:solidFill>
                  <a:schemeClr val="lt2"/>
                </a:solidFill>
              </a:rPr>
              <a:t>23</a:t>
            </a:r>
            <a:endParaRPr/>
          </a:p>
        </p:txBody>
      </p:sp>
      <p:pic>
        <p:nvPicPr>
          <p:cNvPr id="691" name="Google Shape;691;p32"/>
          <p:cNvPicPr preferRelativeResize="0"/>
          <p:nvPr/>
        </p:nvPicPr>
        <p:blipFill>
          <a:blip r:embed="rId6">
            <a:alphaModFix/>
          </a:blip>
          <a:stretch>
            <a:fillRect/>
          </a:stretch>
        </p:blipFill>
        <p:spPr>
          <a:xfrm>
            <a:off x="393675" y="2350225"/>
            <a:ext cx="290875" cy="290875"/>
          </a:xfrm>
          <a:prstGeom prst="rect">
            <a:avLst/>
          </a:prstGeom>
          <a:noFill/>
          <a:ln>
            <a:noFill/>
          </a:ln>
        </p:spPr>
      </p:pic>
      <p:pic>
        <p:nvPicPr>
          <p:cNvPr id="692" name="Google Shape;692;p32"/>
          <p:cNvPicPr preferRelativeResize="0"/>
          <p:nvPr/>
        </p:nvPicPr>
        <p:blipFill>
          <a:blip r:embed="rId6">
            <a:alphaModFix/>
          </a:blip>
          <a:stretch>
            <a:fillRect/>
          </a:stretch>
        </p:blipFill>
        <p:spPr>
          <a:xfrm>
            <a:off x="6247150" y="317150"/>
            <a:ext cx="290875" cy="290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9900"/>
        </a:solidFill>
      </p:bgPr>
    </p:bg>
    <p:spTree>
      <p:nvGrpSpPr>
        <p:cNvPr id="696" name="Shape 696"/>
        <p:cNvGrpSpPr/>
        <p:nvPr/>
      </p:nvGrpSpPr>
      <p:grpSpPr>
        <a:xfrm>
          <a:off x="0" y="0"/>
          <a:ext cx="0" cy="0"/>
          <a:chOff x="0" y="0"/>
          <a:chExt cx="0" cy="0"/>
        </a:xfrm>
      </p:grpSpPr>
      <p:pic>
        <p:nvPicPr>
          <p:cNvPr id="697" name="Google Shape;697;p33"/>
          <p:cNvPicPr preferRelativeResize="0"/>
          <p:nvPr/>
        </p:nvPicPr>
        <p:blipFill>
          <a:blip r:embed="rId3">
            <a:alphaModFix/>
          </a:blip>
          <a:stretch>
            <a:fillRect/>
          </a:stretch>
        </p:blipFill>
        <p:spPr>
          <a:xfrm flipH="1">
            <a:off x="1436808" y="964450"/>
            <a:ext cx="894989" cy="954475"/>
          </a:xfrm>
          <a:prstGeom prst="rect">
            <a:avLst/>
          </a:prstGeom>
          <a:noFill/>
          <a:ln>
            <a:noFill/>
          </a:ln>
        </p:spPr>
      </p:pic>
      <p:pic>
        <p:nvPicPr>
          <p:cNvPr id="698" name="Google Shape;698;p33"/>
          <p:cNvPicPr preferRelativeResize="0"/>
          <p:nvPr/>
        </p:nvPicPr>
        <p:blipFill>
          <a:blip r:embed="rId4">
            <a:alphaModFix amt="58000"/>
          </a:blip>
          <a:stretch>
            <a:fillRect/>
          </a:stretch>
        </p:blipFill>
        <p:spPr>
          <a:xfrm>
            <a:off x="6915914" y="2455225"/>
            <a:ext cx="1053921" cy="1053900"/>
          </a:xfrm>
          <a:prstGeom prst="rect">
            <a:avLst/>
          </a:prstGeom>
          <a:noFill/>
          <a:ln>
            <a:noFill/>
          </a:ln>
        </p:spPr>
      </p:pic>
      <p:pic>
        <p:nvPicPr>
          <p:cNvPr id="699" name="Google Shape;699;p33"/>
          <p:cNvPicPr preferRelativeResize="0"/>
          <p:nvPr/>
        </p:nvPicPr>
        <p:blipFill>
          <a:blip r:embed="rId5">
            <a:alphaModFix/>
          </a:blip>
          <a:stretch>
            <a:fillRect/>
          </a:stretch>
        </p:blipFill>
        <p:spPr>
          <a:xfrm>
            <a:off x="2130163" y="3098816"/>
            <a:ext cx="1306226" cy="485750"/>
          </a:xfrm>
          <a:prstGeom prst="rect">
            <a:avLst/>
          </a:prstGeom>
          <a:noFill/>
          <a:ln>
            <a:noFill/>
          </a:ln>
        </p:spPr>
      </p:pic>
      <p:pic>
        <p:nvPicPr>
          <p:cNvPr id="700" name="Google Shape;700;p33"/>
          <p:cNvPicPr preferRelativeResize="0"/>
          <p:nvPr/>
        </p:nvPicPr>
        <p:blipFill>
          <a:blip r:embed="rId6">
            <a:alphaModFix/>
          </a:blip>
          <a:stretch>
            <a:fillRect/>
          </a:stretch>
        </p:blipFill>
        <p:spPr>
          <a:xfrm>
            <a:off x="4909467" y="3995091"/>
            <a:ext cx="1722359" cy="1053900"/>
          </a:xfrm>
          <a:prstGeom prst="rect">
            <a:avLst/>
          </a:prstGeom>
          <a:noFill/>
          <a:ln>
            <a:noFill/>
          </a:ln>
        </p:spPr>
      </p:pic>
      <p:pic>
        <p:nvPicPr>
          <p:cNvPr id="701" name="Google Shape;701;p33"/>
          <p:cNvPicPr preferRelativeResize="0"/>
          <p:nvPr/>
        </p:nvPicPr>
        <p:blipFill>
          <a:blip r:embed="rId7">
            <a:alphaModFix/>
          </a:blip>
          <a:stretch>
            <a:fillRect/>
          </a:stretch>
        </p:blipFill>
        <p:spPr>
          <a:xfrm>
            <a:off x="139100" y="125125"/>
            <a:ext cx="290875" cy="290875"/>
          </a:xfrm>
          <a:prstGeom prst="rect">
            <a:avLst/>
          </a:prstGeom>
          <a:noFill/>
          <a:ln>
            <a:noFill/>
          </a:ln>
        </p:spPr>
      </p:pic>
      <p:pic>
        <p:nvPicPr>
          <p:cNvPr id="702" name="Google Shape;702;p33"/>
          <p:cNvPicPr preferRelativeResize="0"/>
          <p:nvPr/>
        </p:nvPicPr>
        <p:blipFill>
          <a:blip r:embed="rId8">
            <a:alphaModFix/>
          </a:blip>
          <a:stretch>
            <a:fillRect/>
          </a:stretch>
        </p:blipFill>
        <p:spPr>
          <a:xfrm>
            <a:off x="6341313" y="4295300"/>
            <a:ext cx="1820848" cy="2991150"/>
          </a:xfrm>
          <a:prstGeom prst="rect">
            <a:avLst/>
          </a:prstGeom>
          <a:noFill/>
          <a:ln>
            <a:noFill/>
          </a:ln>
        </p:spPr>
      </p:pic>
      <p:pic>
        <p:nvPicPr>
          <p:cNvPr id="703" name="Google Shape;703;p33"/>
          <p:cNvPicPr preferRelativeResize="0"/>
          <p:nvPr/>
        </p:nvPicPr>
        <p:blipFill>
          <a:blip r:embed="rId9">
            <a:alphaModFix/>
          </a:blip>
          <a:stretch>
            <a:fillRect/>
          </a:stretch>
        </p:blipFill>
        <p:spPr>
          <a:xfrm>
            <a:off x="98575" y="2454772"/>
            <a:ext cx="1820826" cy="2576054"/>
          </a:xfrm>
          <a:prstGeom prst="rect">
            <a:avLst/>
          </a:prstGeom>
          <a:noFill/>
          <a:ln>
            <a:noFill/>
          </a:ln>
        </p:spPr>
      </p:pic>
      <p:pic>
        <p:nvPicPr>
          <p:cNvPr id="704" name="Google Shape;704;p33"/>
          <p:cNvPicPr preferRelativeResize="0"/>
          <p:nvPr/>
        </p:nvPicPr>
        <p:blipFill>
          <a:blip r:embed="rId10">
            <a:alphaModFix/>
          </a:blip>
          <a:stretch>
            <a:fillRect/>
          </a:stretch>
        </p:blipFill>
        <p:spPr>
          <a:xfrm>
            <a:off x="4182829" y="1973096"/>
            <a:ext cx="996071" cy="996088"/>
          </a:xfrm>
          <a:prstGeom prst="rect">
            <a:avLst/>
          </a:prstGeom>
          <a:noFill/>
          <a:ln>
            <a:noFill/>
          </a:ln>
        </p:spPr>
      </p:pic>
      <p:grpSp>
        <p:nvGrpSpPr>
          <p:cNvPr id="705" name="Google Shape;705;p33"/>
          <p:cNvGrpSpPr/>
          <p:nvPr/>
        </p:nvGrpSpPr>
        <p:grpSpPr>
          <a:xfrm>
            <a:off x="2237490" y="918364"/>
            <a:ext cx="4860580" cy="4104070"/>
            <a:chOff x="5777760" y="1303853"/>
            <a:chExt cx="632666" cy="606071"/>
          </a:xfrm>
        </p:grpSpPr>
        <p:sp>
          <p:nvSpPr>
            <p:cNvPr id="706" name="Google Shape;706;p33"/>
            <p:cNvSpPr/>
            <p:nvPr/>
          </p:nvSpPr>
          <p:spPr>
            <a:xfrm rot="-1346779">
              <a:off x="5802781" y="1350502"/>
              <a:ext cx="264075" cy="229274"/>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gradFill>
              <a:gsLst>
                <a:gs pos="0">
                  <a:srgbClr val="8C8C8C"/>
                </a:gs>
                <a:gs pos="100000">
                  <a:srgbClr val="404040"/>
                </a:gs>
              </a:gsLst>
              <a:path path="circle">
                <a:fillToRect b="50%" l="50%" r="50%" t="50%"/>
              </a:path>
              <a:tileRect/>
            </a:gradFill>
            <a:ln cap="flat" cmpd="sng" w="76200">
              <a:solidFill>
                <a:srgbClr val="6084A3"/>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t/>
              </a:r>
              <a:endParaRPr/>
            </a:p>
          </p:txBody>
        </p:sp>
        <p:sp>
          <p:nvSpPr>
            <p:cNvPr id="707" name="Google Shape;707;p33"/>
            <p:cNvSpPr/>
            <p:nvPr/>
          </p:nvSpPr>
          <p:spPr>
            <a:xfrm rot="-2736370">
              <a:off x="5940730" y="1614782"/>
              <a:ext cx="275920" cy="220447"/>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gradFill>
              <a:gsLst>
                <a:gs pos="0">
                  <a:srgbClr val="8C8C8C"/>
                </a:gs>
                <a:gs pos="100000">
                  <a:srgbClr val="404040"/>
                </a:gs>
              </a:gsLst>
              <a:path path="circle">
                <a:fillToRect b="50%" l="50%" r="50%" t="50%"/>
              </a:path>
              <a:tileRect/>
            </a:gradFill>
            <a:ln cap="flat" cmpd="sng" w="76200">
              <a:solidFill>
                <a:srgbClr val="6084A3"/>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t/>
              </a:r>
              <a:endParaRPr/>
            </a:p>
          </p:txBody>
        </p:sp>
        <p:sp>
          <p:nvSpPr>
            <p:cNvPr id="708" name="Google Shape;708;p33"/>
            <p:cNvSpPr/>
            <p:nvPr/>
          </p:nvSpPr>
          <p:spPr>
            <a:xfrm flipH="1" rot="-9387550">
              <a:off x="6120341" y="1350614"/>
              <a:ext cx="264394" cy="228999"/>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gradFill>
              <a:gsLst>
                <a:gs pos="0">
                  <a:srgbClr val="8C8C8C"/>
                </a:gs>
                <a:gs pos="100000">
                  <a:srgbClr val="404040"/>
                </a:gs>
              </a:gsLst>
              <a:path path="circle">
                <a:fillToRect b="50%" l="50%" r="50%" t="50%"/>
              </a:path>
              <a:tileRect/>
            </a:gradFill>
            <a:ln cap="flat" cmpd="sng" w="76200">
              <a:solidFill>
                <a:srgbClr val="6084A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9" name="Google Shape;709;p33"/>
          <p:cNvSpPr txBox="1"/>
          <p:nvPr/>
        </p:nvSpPr>
        <p:spPr>
          <a:xfrm>
            <a:off x="2640125" y="1885100"/>
            <a:ext cx="1200600" cy="3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Ubuntu"/>
                <a:ea typeface="Ubuntu"/>
                <a:cs typeface="Ubuntu"/>
                <a:sym typeface="Ubuntu"/>
              </a:rPr>
              <a:t>Fattibilità</a:t>
            </a:r>
            <a:endParaRPr>
              <a:solidFill>
                <a:srgbClr val="FFFFFF"/>
              </a:solidFill>
              <a:latin typeface="Ubuntu"/>
              <a:ea typeface="Ubuntu"/>
              <a:cs typeface="Ubuntu"/>
              <a:sym typeface="Ubuntu"/>
            </a:endParaRPr>
          </a:p>
        </p:txBody>
      </p:sp>
      <p:sp>
        <p:nvSpPr>
          <p:cNvPr id="710" name="Google Shape;710;p33"/>
          <p:cNvSpPr txBox="1"/>
          <p:nvPr/>
        </p:nvSpPr>
        <p:spPr>
          <a:xfrm>
            <a:off x="5579075" y="1819200"/>
            <a:ext cx="1200600" cy="3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Ubuntu"/>
                <a:ea typeface="Ubuntu"/>
                <a:cs typeface="Ubuntu"/>
                <a:sym typeface="Ubuntu"/>
              </a:rPr>
              <a:t>Interessi</a:t>
            </a:r>
            <a:endParaRPr>
              <a:solidFill>
                <a:srgbClr val="FFFFFF"/>
              </a:solidFill>
              <a:latin typeface="Ubuntu"/>
              <a:ea typeface="Ubuntu"/>
              <a:cs typeface="Ubuntu"/>
              <a:sym typeface="Ubuntu"/>
            </a:endParaRPr>
          </a:p>
        </p:txBody>
      </p:sp>
      <p:sp>
        <p:nvSpPr>
          <p:cNvPr id="711" name="Google Shape;711;p33"/>
          <p:cNvSpPr txBox="1"/>
          <p:nvPr/>
        </p:nvSpPr>
        <p:spPr>
          <a:xfrm>
            <a:off x="3833075" y="3709275"/>
            <a:ext cx="1200600" cy="3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Ubuntu"/>
                <a:ea typeface="Ubuntu"/>
                <a:cs typeface="Ubuntu"/>
                <a:sym typeface="Ubuntu"/>
              </a:rPr>
              <a:t>Curriculum</a:t>
            </a:r>
            <a:endParaRPr>
              <a:solidFill>
                <a:srgbClr val="FFFFFF"/>
              </a:solidFill>
              <a:latin typeface="Ubuntu"/>
              <a:ea typeface="Ubuntu"/>
              <a:cs typeface="Ubuntu"/>
              <a:sym typeface="Ubuntu"/>
            </a:endParaRPr>
          </a:p>
        </p:txBody>
      </p:sp>
      <p:sp>
        <p:nvSpPr>
          <p:cNvPr id="712" name="Google Shape;712;p33"/>
          <p:cNvSpPr txBox="1"/>
          <p:nvPr>
            <p:ph idx="4294967295" type="ctrTitle"/>
          </p:nvPr>
        </p:nvSpPr>
        <p:spPr>
          <a:xfrm>
            <a:off x="1542525" y="0"/>
            <a:ext cx="5488500" cy="9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Scelta del capitolato</a:t>
            </a:r>
            <a:endParaRPr sz="4800">
              <a:solidFill>
                <a:srgbClr val="FFFFFF"/>
              </a:solidFill>
            </a:endParaRPr>
          </a:p>
        </p:txBody>
      </p:sp>
      <p:pic>
        <p:nvPicPr>
          <p:cNvPr id="713" name="Google Shape;713;p33"/>
          <p:cNvPicPr preferRelativeResize="0"/>
          <p:nvPr/>
        </p:nvPicPr>
        <p:blipFill>
          <a:blip r:embed="rId11">
            <a:alphaModFix/>
          </a:blip>
          <a:stretch>
            <a:fillRect/>
          </a:stretch>
        </p:blipFill>
        <p:spPr>
          <a:xfrm>
            <a:off x="7416950" y="100150"/>
            <a:ext cx="1624200" cy="1568883"/>
          </a:xfrm>
          <a:prstGeom prst="rect">
            <a:avLst/>
          </a:prstGeom>
          <a:noFill/>
          <a:ln>
            <a:noFill/>
          </a:ln>
        </p:spPr>
      </p:pic>
      <p:sp>
        <p:nvSpPr>
          <p:cNvPr id="714" name="Google Shape;714;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t>/23</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EO Consulting by Slidesgo">
  <a:themeElements>
    <a:clrScheme name="Simple Light">
      <a:dk1>
        <a:srgbClr val="552BF7"/>
      </a:dk1>
      <a:lt1>
        <a:srgbClr val="A200FF"/>
      </a:lt1>
      <a:dk2>
        <a:srgbClr val="FCFFA5"/>
      </a:dk2>
      <a:lt2>
        <a:srgbClr val="FFFFFF"/>
      </a:lt2>
      <a:accent1>
        <a:srgbClr val="633BFD"/>
      </a:accent1>
      <a:accent2>
        <a:srgbClr val="A200FF"/>
      </a:accent2>
      <a:accent3>
        <a:srgbClr val="FCFFA5"/>
      </a:accent3>
      <a:accent4>
        <a:srgbClr val="FFFFFF"/>
      </a:accent4>
      <a:accent5>
        <a:srgbClr val="633BFD"/>
      </a:accent5>
      <a:accent6>
        <a:srgbClr val="A200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